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2:58:48.39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3608 665,'-187'0,"161"0,-1375-26,972-2,-508-16,876 45,0-3,-1-3,2-2,-1-3,-89-27,112 25,12 4,1-1,-36-17,60 25,-1 1,1-1,0 1,-1-1,1 0,0 1,0-1,-1 0,1 0,0 0,0 0,0 0,0 0,0 0,0-1,1 1,-1 0,0 0,1-1,-2-1,3 3,-1-1,1 0,-1 0,1 1,-1-1,1 0,-1 1,1-1,0 1,-1-1,1 1,0-1,-1 1,1-1,0 1,0 0,-1-1,1 1,0 0,0-1,0 1,0 0,1 0,13-2,0 0,21 0,-33 2,23 0,233-16,407-28,-540 40,637-13,-344 9,-225 2,-2-8,240-50,-330 46,-64 13,1-2,-1-2,55-19,-91 27,-1 1,1-1,0 0,-1 1,1-1,-1 0,0 0,1 0,-1 0,0 0,1-1,-1 1,0 0,0 0,0-1,0 1,0-1,0 1,0-2,-1 1,0 1,0 0,0-1,0 1,0 0,0 0,0-1,-1 1,1 0,0 0,-1 0,1-1,-1 1,1 0,-1 0,0 0,0 0,1 0,-2-1,-4-3,1-1,-1 2,0-1,0 1,-1 0,-11-6,6 4,1-1,0 0,0-1,-19-18,12 10,-1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00:25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1280 468 24575,'772'-192'-1573,"5"63"-85,-296 90 2188,-50 5-8,-174 27 727,-46 5-319,-83-14-930,21-1 0,-131 16 0,1 1 0,0 1 0,-1 0 0,1 2 0,31 7 0,-26 0 0,0 0 0,-1 1 0,0 1 0,41 30 0,-7-4 0,-53-35 0,26 19 0,-29-21 0,-1-1 0,1 1 0,-1 0 0,1-1 0,-1 1 0,1 0 0,-1 0 0,1-1 0,-1 1 0,0 0 0,0 0 0,1 0 0,-1-1 0,0 1 0,0 0 0,0 0 0,0 0 0,0 0 0,0 0 0,0 0 0,0-1 0,0 1 0,0 0 0,-1 0 0,1 0 0,0 0 0,0-1 0,-1 1 0,1 0 0,-1 0 0,1-1 0,-1 1 0,1 0 0,-1-1 0,1 1 0,-1 0 0,-1 0 0,-21 24 0,1 1 0,1 1 0,2 1 0,0 0 0,-14 33 0,22-43 0,0 0 0,-1 0 0,-1-1 0,0 0 0,-1-1 0,-1-1 0,-1-1 0,0 0 0,-1-1 0,-35 22 0,41-29 0,-1 0 0,0-1 0,0 0 0,0-1 0,-1 0 0,0-1 0,0-1 0,0 0 0,0 0 0,0-1 0,0-1 0,0 0 0,0-1 0,0-1 0,0 0 0,0 0 0,0-1 0,-23-10 0,-23-15 0,1-3 0,-100-72 0,21 12 0,124 84 0,0-3 0,-1 2 0,-1 0 0,1 0 0,-2 2 0,1-1 0,0 2 0,-28-6 0,-111-10 0,-131-25 0,234 37 0,0 2 0,-62-1 0,-104 9 0,85 1 0,67-2 0,8-1 0,1 2 0,-1 2 0,-95 19 0,133-18 0,-103 25 0,2 5 0,-122 52 0,145-34 0,-3 1 0,43-27 0,-115 44 0,149-62 0,-1-2 0,1-1 0,-1-1 0,0-1 0,-44 0 0,-186-7 0,-104-3 0,2-27 0,266 24 0,-22-4 0,110 14 0,0 0 0,0 0 0,0-1 0,0 1 0,0 0 0,1-1 0,-1 0 0,0 1 0,0-1 0,1 0 0,-1 0 0,0 0 0,1 0 0,-1 0 0,1 0 0,-1-1 0,1 1 0,-1 0 0,1-1 0,0 1 0,0-1 0,0 1 0,-1-3 0,2 2 0,0 0 0,0-1 0,0 1 0,0 0 0,1 0 0,-1 0 0,1 0 0,0 0 0,-1 0 0,1 0 0,0 0 0,0 1 0,0-1 0,0 0 0,1 0 0,-1 1 0,0-1 0,1 1 0,-1-1 0,4-2 0,12-13 0,-1 0 0,-1-1 0,0-1 0,-2-1 0,22-41 0,-32 55 0,8-18 0,1 1 0,1 0 0,30-38 0,-37 55 0,0-1 0,0 1 0,1 0 0,0 0 0,1 1 0,-1 0 0,1 1 0,0-1 0,0 1 0,0 1 0,0 0 0,1 0 0,0 0 0,17-2 0,19 2 0,-1 1 0,1 2 0,-1 3 0,65 10 0,-59-5 0,1-3 0,0-2 0,51-4 0,-85-1 0,1-2 0,-1 0 0,0-1 0,23-9 0,-28 8 0,0 1 0,1 1 0,0 0 0,0 1 0,0 1 0,0 0 0,0 0 0,0 1 0,16 1 0,19 8 0,-1 2 0,62 23 0,9 1 0,-76-24 0,-16-2 0,-1-2 0,1-1 0,48 2 0,331-9 0,-193-13 0,62-1 0,177 35 0,132-5 0,-384-15 0,105-15 0,21 0 0,-289 16 0,-14-1 0,0 2 0,37 4 0,-52-3 0,1 0 0,-1 0 0,0 0 0,0 1 0,0 0 0,0 1 0,0-1 0,-1 1 0,1 1 0,-1-1 0,9 10 0,-3-5 0,0 0 0,0-1 0,1 0 0,0-1 0,1 0 0,0-1 0,-1-1 0,2 0 0,15 3 0,-11-2 0,0 0 0,-1 1 0,1 0 0,22 15 0,21 10 0,-46-26 0,0 2 0,-1 0 0,15 11 0,-26-16 0,0 1 0,0-1 0,0 1 0,-1-1 0,0 1 0,1 0 0,-1 0 0,-1 1 0,1-1 0,0 1 0,-1-1 0,0 1 0,0 0 0,2 8 0,-1 5 0,-1 0 0,0 0 0,-1 0 0,-1 0 0,-1 0 0,-1 0 0,-3 18 0,-1-6 0,-2 0 0,-1-1 0,-16 38 0,17-55 0,0 0 0,0-1 0,-1 0 0,-1 0 0,0-1 0,0 0 0,-1-1 0,-21 15 0,25-20 0,0 0 0,1 0 0,-2 0 0,1-1 0,0 0 0,-1-1 0,1 1 0,-1-2 0,-9 2 0,-8 0 0,-40-2 0,50-2 0,0 1 0,0 0 0,0 1 0,1 1 0,-1 0 0,0 1 0,1 0 0,-18 8 0,15-4 0,1-1 0,-1 0 0,0-1 0,-1-1 0,1 0 0,-1-1 0,-23 0 0,29-3 0,1 0 0,-1-1 0,0 0 0,0-1 0,1 0 0,-1 0 0,1-2 0,0 1 0,0-2 0,0 1 0,0-2 0,-10-6 0,14 6 0,0-1 0,0 0 0,0-1 0,1 1 0,0-1 0,1-1 0,0 1 0,0-1 0,-5-14 0,-17-27 0,-24-17 0,34 47 0,2 0 0,-23-39 0,35 54 0,0 0 0,-1 0 0,1 1 0,-1-1 0,0 1 0,0 0 0,0 0 0,-1 0 0,1 1 0,-10-6 0,-4-1 0,-35-12 0,36 16 0,0-1 0,-21-13 0,26 12 0,-1 0 0,1 1 0,-1 0 0,0 1 0,-1 1 0,1 0 0,-1 1 0,0 0 0,-1 1 0,1 1 0,-27-2 0,-286 5 0,112 1 0,191-1 0,0 1 0,0 1 0,0 1 0,1 1 0,-33 12 0,-112 52 0,162-66 0,-7 2 0,0-1 0,0 0 0,0-1 0,0 0 0,0-1 0,-18 1 0,-85-5 0,54 0 0,-633 1 0,680 1 0,0 0 0,0 1 0,0 1 0,0 0 0,0 1 0,0 0 0,1 2 0,-1 0 0,1 0 0,0 1 0,1 1 0,-1 0 0,1 1 0,-22 17 0,16-10 0,-2-1 0,0-1 0,-1-1 0,0 0 0,-1-2 0,-33 10 0,44-15 0,-14 5 0,15-5 0,1-1 0,-2 0 0,-22 5 0,-49 8 0,-23 3 0,93-19 0,1 0 0,-1-1 0,0 0 0,1 0 0,-1-2 0,-14-2 0,23 3 0,1 0 0,0 0 0,0 0 0,0 0 0,0 0 0,0 0 0,1-1 0,-1 0 0,0 1 0,1-1 0,-1 0 0,1 0 0,-1 0 0,-2-4 0,4 4 0,0 0 0,0 0 0,0 0 0,1 0 0,-1 0 0,1 0 0,-1 0 0,1-1 0,0 1 0,-1 0 0,1 0 0,0 0 0,1 0 0,-1-1 0,0 1 0,1 0 0,-1 0 0,1 0 0,-1 0 0,1 0 0,0 0 0,2-3 0,41-75 0,-29 54 0,0-1 0,20-52 0,-30 64 0,8-27 0,1 0 0,3 1 0,1 0 0,37-58 0,-20 51 0,20-29 0,-50 68 0,0 0 0,-1 0 0,0 0 0,0-1 0,-1 0 0,4-19 0,-6 22 0,0-1 0,1 1 0,0 0 0,0 0 0,0 0 0,1 1 0,5-11 0,-7 15 0,0 1 0,0-1 0,1 1 0,-1-1 0,1 1 0,-1-1 0,1 1 0,-1 0 0,1 0 0,0-1 0,-1 1 0,1 0 0,0 1 0,0-1 0,0 0 0,0 0 0,0 1 0,0 0 0,-1-1 0,1 1 0,1 0 0,-1 0 0,0 0 0,0 0 0,0 0 0,0 0 0,0 0 0,0 1 0,0-1 0,-1 1 0,1 0 0,2 0 0,3 4 0,0 0 0,0 1 0,-1-1 0,0 1 0,0 0 0,-1 1 0,1-1 0,-1 1 0,7 14 0,-4-4 0,0 0 0,-1 1 0,-1 0 0,-1 0 0,7 36 0,5 19 0,-8-41 0,-1 1 0,-1 0 0,-2 0 0,1 45 0,-5-67 0,1-1 0,0 0 0,0 0 0,0 0 0,2 0 0,-1 0 0,1-1 0,0 1 0,1-1 0,0 0 0,1-1 0,0 1 0,0-1 0,1 0 0,0 0 0,0-1 0,13 10 0,-9-8 0,0 0 0,1-2 0,0 1 0,0-1 0,1-1 0,0 0 0,0-1 0,0-1 0,0 0 0,1 0 0,0-1 0,22 1 0,-16-2 0,1-1 0,-1-2 0,1 0 0,-1-1 0,1 0 0,-1-2 0,0-1 0,33-12 0,-2-3 0,-32 13 0,1-2 0,33-18 0,-38 18 0,1 1 0,-1 0 0,2 2 0,-1-1 0,32-6 0,91-9 0,-82 14 0,348-43 0,-125 8 0,-185 24 0,169-11 0,-184 29 0,1 2 0,-1 4 0,106 21 0,-153-20 0,46 11 0,-72-15 0,0 1 0,0-1 0,0 1 0,-1 0 0,1 1 0,-1 0 0,0 0 0,8 7 0,-11-8 0,0 1 0,0 0 0,-1 0 0,1 1 0,-1-1 0,0 0 0,0 1 0,-1-1 0,1 1 0,-1 0 0,0-1 0,0 1 0,-1 0 0,1 5 0,-1 9 0,0 0 0,-3 23 0,-20 78 0,13-75 0,7-36 0,-1 0 0,0 0 0,0 0 0,-1-1 0,0 0 0,0 0 0,-1 0 0,0 0 0,0-1 0,-1 0 0,0 0 0,-11 8 0,-8 9 0,15-14 0,-1-1 0,0 0 0,0-1 0,-1 0 0,0-1 0,0-1 0,-26 10 0,9-7 0,-1-1 0,-52 8 0,62-13 0,-1-2 0,1 0 0,-1-2 0,0 0 0,1-1 0,0-2 0,-28-6 0,22 3 0,16 5 0,1 0 0,-1-1 0,1 0 0,0-1 0,0 0 0,-18-11 0,21 11 0,-2-2 0,0 0 0,-1-1 0,2 0 0,-15-16 0,20 20 0,0-1 0,1 0 0,0 0 0,0 0 0,0-1 0,0 1 0,1 0 0,-1-1 0,1 1 0,0-1 0,1 1 0,-1-1 0,1 1 0,0-1 0,0-5 0,1 2 0,0-1 0,1 0 0,0 1 0,0 0 0,0-1 0,2 1 0,-1 0 0,1 0 0,0 1 0,0-1 0,1 1 0,0 0 0,0 0 0,1 0 0,0 1 0,0 0 0,0 0 0,1 1 0,0-1 0,0 1 0,0 1 0,9-4 0,1-2 0,1 2 0,1 0 0,0 1 0,0 1 0,0 1 0,0 1 0,1 0 0,31 0 0,-30 2 0,-1 2 0,1 1 0,34 6 0,-50-7 0,0 1 0,0 0 0,-1 1 0,1-1 0,0 1 0,-1 0 0,1 0 0,-1 1 0,0-1 0,0 1 0,0 0 0,0 0 0,0 0 0,-1 1 0,1-1 0,-1 1 0,0 0 0,0 0 0,0 0 0,-1 0 0,3 6 0,-4-8 0,0 1 0,0-1 0,-1 1 0,1-1 0,-1 1 0,0-1 0,1 1 0,-1-1 0,0 1 0,-1-1 0,1 1 0,0-1 0,-1 0 0,1 1 0,-1-1 0,0 1 0,0-1 0,-2 4 0,1-2 0,-1 1 0,-1-1 0,1 0 0,0 0 0,-1 0 0,0 0 0,0-1 0,-6 5 0,-3 0 0,-1 0 0,1-1 0,-1-1 0,0 0 0,-18 5 0,-2-4 0,-1-2 0,0-1 0,0-2 0,0-1 0,-49-5 0,-6 1 0,-808 3 0,867 2 0,0 2 0,0 1 0,0 1 0,-32 12 0,-21 3 0,-245 60 0,302-75 0,-1 2 0,1 0 0,0 2 0,0 1 0,-28 17 0,51-25 0,0-1 0,0 0 0,0 0 0,0 0 0,0 0 0,0-1 0,-1 0 0,1 1 0,-8-1 0,11 0 0,0-2 0,0 1 0,1 0 0,-1 0 0,0 0 0,0 0 0,0 0 0,0-1 0,1 1 0,-1 0 0,0-1 0,0 1 0,0-1 0,1 1 0,-1-1 0,0 1 0,1-1 0,-1 1 0,0-1 0,1 0 0,-1 0 0,0-1 0,0 0 0,0 0 0,1 0 0,-1 0 0,0 0 0,1 0 0,0 0 0,0 0 0,-1 0 0,1 0 0,1 0 0,-1 0 0,0-2 0,5-28-1365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00:45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1415 425 24575,'-221'-1'0,"-533"15"0,572 6 0,157-15 0,0 2 0,0 0 0,1 2 0,-45 21 0,53-22 0,0-1 0,-1-1 0,-23 5 0,39-10 0,15-5 0,27-7 0,48-20 0,-30 10 0,1 2 0,1 2 0,108-13 0,-88 16 0,-57 9 0,1-2 0,-1-1 0,-1-1 0,0-1 0,27-15 0,-48 24 0,15-7 0,-1 2 0,1 0 0,0 0 0,0 2 0,1 0 0,-1 1 0,21-1 0,126 6 0,-121 1 0,0-2 0,80-8 0,-46-5 0,144-3 0,-199 14 0,0-1 0,40-10 0,15-2 0,-76 14 0,0 0 0,-1 0 0,1-1 0,0 1 0,-1 0 0,1 0 0,0 0 0,-1 0 0,1 0 0,0 0 0,-1 0 0,1 0 0,0 0 0,-1 1 0,1-1 0,0 0 0,-1 0 0,1 0 0,0 1 0,-1-1 0,1 0 0,0 2 0,-18 6 0,-20 2 0,0-2 0,-58 5 0,-84-4 0,110-7 0,39 0 0,-284 2 0,263-6 0,0-3 0,1-2 0,-1-2 0,-56-19 0,-81-33 0,185 60 0,0 0 0,-1 1 0,1 0 0,0 0 0,0 0 0,-1 0 0,1 0 0,0 1 0,0-1 0,-1 1 0,1 0 0,0 0 0,0 0 0,0 0 0,0 1 0,0-1 0,-4 4 0,-5 4 0,0 0 0,-18 20 0,-2 1 0,25-24 0,0 1 0,1 0 0,0 0 0,0 0 0,0 1 0,1 0 0,0 0 0,0 1 0,1-1 0,0 1 0,1 0 0,0 0 0,-3 16 0,3-10 0,1 0 0,1 0 0,1 0 0,0 0 0,0 0 0,2 0 0,5 27 0,0-15 0,2 0 0,0-1 0,2 0 0,1-1 0,17 27 0,-22-37 0,-1 0 0,0 0 0,-1 1 0,-1 0 0,0 0 0,-1 0 0,-1 1 0,1 21 0,-1-14 0,-2-22 0,0-1 0,0 1 0,0 0 0,0 0 0,0-1 0,1 1 0,-1 0 0,1 0 0,-1-1 0,1 1 0,0-1 0,-1 1 0,1 0 0,0-1 0,0 1 0,0-1 0,0 0 0,1 1 0,-1-1 0,0 0 0,0 0 0,1 0 0,-1 0 0,1 0 0,-1 0 0,3 1 0,-1-1 0,0-1 0,0 0 0,0 0 0,1 0 0,-1 0 0,0 0 0,0-1 0,0 1 0,1-1 0,-1 0 0,0 0 0,0 0 0,5-3 0,57-19 0,9-4 0,83-43 0,-141 63 0,1 0 0,0 1 0,0 1 0,1 0 0,0 2 0,0 0 0,19-1 0,132 5 0,-75 2 0,-51-3 0,0 2 0,45 8 0,-66-5 0,-1-2 0,1 0 0,-1-2 0,1 0 0,0-2 0,28-3 0,50-17 0,-54 10 0,87-8 0,-126 19 0,0-1 0,-1 1 0,1-1 0,-1-1 0,0 1 0,1-1 0,-1 0 0,0-1 0,0 1 0,0-1 0,0-1 0,-1 1 0,7-5 0,7-5 0,1 1 0,1 1 0,0 1 0,0 1 0,35-10 0,115-19 0,-170 38 0,153-21 0,-67 11 0,-64 8 0,-9 1 0,1 0 0,25-6 0,-38 6 0,-1 1 0,1 0 0,0-1 0,0 0 0,0 1 0,0-1 0,-1 0 0,1 0 0,0 0 0,-1 0 0,1 0 0,-1 0 0,1 0 0,-1 0 0,1-1 0,-1 1 0,0-1 0,0 1 0,0-1 0,0 1 0,0-1 0,0 0 0,0 1 0,0-1 0,0 0 0,-1 0 0,1 0 0,-1-1 0,0 1 0,0 0 0,-1 0 0,1 0 0,-1 0 0,1 0 0,-1 0 0,0 0 0,0 0 0,0 1 0,0-1 0,0 0 0,0 1 0,0-1 0,-1 1 0,1-1 0,-1 1 0,1-1 0,-1 1 0,1 0 0,-1 0 0,-2-1 0,-44-22 0,38 20 0,-308-101 0,251 86 0,21 5 0,-228-62 0,189 56 0,-110-11 0,183 30 0,0 0 0,0 1 0,0 0 0,0 1 0,0 0 0,0 1 0,0 1 0,1 0 0,-20 7 0,22-6 0,0 1 0,1 0 0,-1 0 0,1 1 0,0 0 0,0 1 0,1 0 0,-1 0 0,2 0 0,-1 1 0,-9 16 0,10-14 0,0 0 0,1 0 0,0 0 0,1 1 0,0 0 0,1 0 0,-2 14 0,1 5 0,0 42 0,1-14 0,-22 83 0,12-62 0,8-55 0,-4 37 0,9-59 0,0 0 0,-1 0 0,1 0 0,0 0 0,0 0 0,0 0 0,0 0 0,1 0 0,-1 0 0,0 0 0,1 0 0,0-1 0,-1 1 0,1 0 0,0 0 0,0-1 0,0 1 0,0 0 0,0-1 0,0 1 0,0-1 0,1 1 0,-1-1 0,1 1 0,-1-1 0,1 0 0,-1 0 0,1 0 0,0 0 0,-1 0 0,1 0 0,0 0 0,0-1 0,0 1 0,0-1 0,-1 1 0,1-1 0,0 0 0,0 0 0,2 0 0,6 0 0,-1-1 0,1 0 0,-1 0 0,0-1 0,0-1 0,0 1 0,9-5 0,51-24 0,-2-2 0,69-47 0,-2 1 0,-28 20 0,-2-5 0,181-146 0,-277 203 0,0-1 0,-1 0 0,1 0 0,-1 0 0,-1-1 0,0 0 0,0 0 0,7-17 0,-11 19 0,1 0 0,-1-1 0,0 1 0,-1-1 0,1 1 0,-2-1 0,1 1 0,-1-1 0,0 0 0,-1 1 0,1-1 0,-2 0 0,-1-7 0,2 11 0,-1-1 0,0 1 0,0-1 0,0 1 0,0 0 0,-1-1 0,1 1 0,-1 1 0,0-1 0,0 0 0,-1 1 0,1-1 0,-5-2 0,-5-3 0,1 1 0,-26-12 0,9 5 0,27 13 0,-1 1 0,1-1 0,0 0 0,0 0 0,1 0 0,-1 0 0,0-1 0,1 1 0,-1 0 0,-1-4 0,3 5 0,-1 1 0,1-1 0,0 1 0,-1-1 0,1 1 0,0-1 0,0 0 0,-1 1 0,1-1 0,0 1 0,0-1 0,0 1 0,0-1 0,0 0 0,0 1 0,0-1 0,0 1 0,0-1 0,0 0 0,0 1 0,0-1 0,0 1 0,0-1 0,0 0 0,1 1 0,-1-1 0,0 1 0,0-1 0,1 1 0,-1-1 0,0 1 0,1-1 0,-1 1 0,1-1 0,-1 1 0,1 0 0,-1-1 0,1 1 0,-1 0 0,1-1 0,-1 1 0,1 0 0,-1 0 0,1-1 0,-1 1 0,1 0 0,0 0 0,-1 0 0,1 0 0,0 0 0,0 0 0,1-1 0,-1 1 0,0 1 0,1-1 0,-1 0 0,0 0 0,0 0 0,1 1 0,-1-1 0,0 1 0,0-1 0,0 1 0,0-1 0,1 1 0,-1 0 0,0-1 0,0 1 0,0 0 0,0 0 0,-1 0 0,2 1 0,0 1 0,1 0 0,-1 0 0,-1 1 0,1-1 0,0 0 0,-1 1 0,2 4 0,-1 3 0,1-1 0,-2 1 0,1-1 0,-1 16 0,-1-20 0,-1 0 0,0 0 0,0 0 0,0 0 0,-1 0 0,0 0 0,0-1 0,0 1 0,-1 0 0,0-1 0,0 0 0,-1 0 0,1 0 0,-1 0 0,0 0 0,0-1 0,0 1 0,-1-1 0,0 0 0,0-1 0,0 1 0,0-1 0,0 0 0,-1 0 0,-5 2 0,-16 5 0,1-1 0,-2 0 0,1-3 0,-32 5 0,40-8 0,-47 9 0,0 3 0,1 2 0,-64 28 0,128-45 0,0 0 0,0 0 0,0 1 0,0-1 0,0 1 0,0-1 0,0 1 0,0-1 0,0 1 0,1 0 0,-1-1 0,0 1 0,0 0 0,0 0 0,1-1 0,-2 2 0,3-1 0,-1-1 0,0 1 0,0-1 0,1 0 0,-1 1 0,0-1 0,0 0 0,1 0 0,-1 1 0,0-1 0,1 0 0,-1 0 0,0 1 0,1-1 0,-1 0 0,1 0 0,-1 0 0,0 0 0,1 0 0,-1 1 0,1-1 0,-1 0 0,0 0 0,1 0 0,-1 0 0,1 0 0,41-1 0,-31 0 0,228-24 0,-190 23 0,1 2 0,94 13 0,-137-12 0,298 40 0,-252-38 0,-1-1 0,1-3 0,94-13 0,-125 9 0,-1-1 0,-1-1 0,25-11 0,-27 10 0,1 1 0,0 0 0,32-6 0,-29 10 0,-6 1 0,0-1 0,0 0 0,0-1 0,18-7 0,-30 9 0,0 1 0,-1-1 0,1 0 0,-1 0 0,0 0 0,0-1 0,0 1 0,0-1 0,0 0 0,0 1 0,0-1 0,-1-1 0,0 1 0,1 0 0,-1-1 0,-1 1 0,1-1 0,0 1 0,-1-1 0,0 0 0,0 0 0,1-5 0,0-1 0,-1-1 0,0 1 0,-1 0 0,0-1 0,-1 1 0,-3-19 0,3 24 0,-1-1 0,0 1 0,0 0 0,0 0 0,-1 0 0,1 0 0,-1 0 0,0 0 0,-1 1 0,1 0 0,-1-1 0,0 1 0,0 0 0,-5-3 0,-4-2 0,-1 1 0,0 1 0,0 0 0,0 0 0,-1 2 0,0 0 0,0 0 0,0 2 0,-1 0 0,1 0 0,-1 2 0,-18 0 0,-26 1 0,-110 17 0,105-9 0,-271 40 0,234-29 0,-125 42 0,223-60 0,-1 1 0,1 0 0,-1 0 0,1 0 0,0 0 0,0 1 0,0-1 0,0 1 0,0 0 0,1 0 0,-1 1 0,1-1 0,0 1 0,-5 6 0,7-8 0,0 0 0,1 0 0,-1 0 0,1 0 0,-1 1 0,1-1 0,0 0 0,-1 0 0,1 0 0,0 1 0,0-1 0,1 0 0,-1 0 0,0 1 0,1-1 0,0 0 0,-1 0 0,1 0 0,0 0 0,0 0 0,0 0 0,0 0 0,0 0 0,1 0 0,-1-1 0,1 1 0,-1 0 0,1-1 0,-1 1 0,1-1 0,0 0 0,3 2 0,4 3 0,1-1 0,-1-1 0,1 0 0,0 0 0,1-1 0,-1 0 0,0-1 0,1 0 0,0-1 0,11 0 0,31 7 0,-28-2 0,-1 0 0,0 2 0,0 0 0,24 13 0,-41-18 0,-1 0 0,1 1 0,-1 0 0,0 0 0,0 1 0,-1 0 0,1 0 0,-1 0 0,0 0 0,0 1 0,-1 0 0,1 0 0,-1 0 0,-1 0 0,1 1 0,-1 0 0,0-1 0,1 9 0,-3-11 0,-1 0 0,1 0 0,-1 1 0,-1-1 0,1 0 0,0 0 0,-1 0 0,0 1 0,0-1 0,0 0 0,-1 0 0,1 0 0,-1-1 0,0 1 0,0 0 0,0-1 0,-4 6 0,-7 6 0,0 0 0,-22 20 0,11-11 0,-153 187 0,174-207 0,0 1 0,0 0 0,0-1 0,1 1 0,-1 0 0,1 0 0,0 1 0,1-1 0,-2 7 0,3-10 0,0-1 0,0 1 0,0 0 0,0-1 0,0 1 0,0-1 0,1 1 0,-1 0 0,1-1 0,-1 1 0,1-1 0,-1 1 0,1-1 0,0 1 0,0-1 0,0 1 0,0-1 0,0 0 0,0 0 0,0 1 0,0-1 0,0 0 0,1 0 0,-1 0 0,0 0 0,1 0 0,-1-1 0,1 1 0,-1 0 0,1-1 0,-1 1 0,1-1 0,-1 1 0,4 0 0,21 3 0,1-1 0,0-1 0,0-1 0,52-5 0,-16 1 0,189 0 0,-232 1 0,1 0 0,-1-2 0,0 0 0,0-2 0,25-10 0,91-48 0,9-4 0,26-8 0,-120 50 0,2 3 0,0 2 0,59-15 0,-22 17 0,1 3 0,0 5 0,171 1 0,-244 9 0,0 0 0,27-6 0,-31 4 0,0 1 0,1 1 0,25 0 0,-24 4 0,-31-6 0,-30-13 0,29 12 0,1-1 0,-1-1 0,2 0 0,-1-2 0,1 1 0,-17-13 0,17 10 0,-1 0 0,-1 1 0,0 0 0,0 1 0,0 1 0,-27-8 0,-110-19 0,31 8 0,-48-31 0,66 19 0,98 36 0,-1 1 0,1-1 0,-1 1 0,1 1 0,-1-1 0,0 1 0,1 0 0,-9 1 0,13-1 0,1 1 0,0-1 0,0 0 0,0 0 0,0 1 0,0-1 0,0 1 0,-1-1 0,1 1 0,0-1 0,0 1 0,0 0 0,1 0 0,-1-1 0,0 1 0,0 0 0,0 0 0,0 0 0,1 0 0,-2 1 0,2 0 0,0-1 0,-1 1 0,1 0 0,0-1 0,0 1 0,0 0 0,1-1 0,-1 1 0,0-1 0,0 1 0,1 0 0,-1-1 0,1 1 0,0-1 0,-1 1 0,1-1 0,0 0 0,0 1 0,1 1 0,2 1 0,0 0 0,0 0 0,0 0 0,0-1 0,0 1 0,1-1 0,-1 0 0,1 0 0,0-1 0,0 0 0,0 0 0,0 0 0,0 0 0,0-1 0,9 2 0,13 1 0,48 2 0,-63-5 0,7 0 0,-1-1 0,1-1 0,-1-1 0,0 0 0,1-2 0,-1 0 0,-1 0 0,1-2 0,-1 0 0,0-2 0,0 1 0,-1-2 0,21-13 0,74-48 0,233-106 0,-340 174 0,0 0 0,0 1 0,0-1 0,0 1 0,1 0 0,-1 0 0,0 0 0,1 0 0,-1 1 0,1 0 0,7 1 0,-11-1 0,1 1 0,0 0 0,0 0 0,-1-1 0,1 1 0,0 1 0,-1-1 0,1 0 0,-1 0 0,1 1 0,-1-1 0,0 0 0,0 1 0,1 0 0,-1-1 0,0 1 0,0 0 0,-1-1 0,1 1 0,0 0 0,-1 0 0,1 0 0,-1-1 0,1 1 0,-1 0 0,0 0 0,0 0 0,0 4 0,26 185 0,-26-188 0,1 0 0,0 0 0,0 0 0,0 0 0,0 0 0,0-1 0,0 1 0,1-1 0,-1 1 0,1-1 0,0 1 0,0-1 0,0 0 0,0 0 0,0 0 0,0 0 0,1 0 0,-1 0 0,1-1 0,-1 1 0,1-1 0,0 0 0,4 2 0,7 2 0,0-2 0,0 1 0,26 1 0,0 1 0,-32-4 0,0-2 0,0 1 0,0-1 0,16-2 0,-16 2 0,0-1 0,0 1 0,0 0 0,10 2 0,-17-2 0,1 1 0,0-1 0,0 1 0,-1-1 0,1 1 0,0-1 0,-1 1 0,1 0 0,-1 0 0,1 0 0,-1 0 0,1 0 0,-1 0 0,0 1 0,0-1 0,1 0 0,-1 1 0,0-1 0,0 1 0,0-1 0,0 1 0,-1-1 0,1 1 0,0 0 0,-1-1 0,1 1 0,-1 0 0,1 0 0,-1-1 0,0 1 0,0 0 0,0 0 0,0 2 0,-1 7 0,0 0 0,-1 0 0,0-1 0,-6 17 0,1-2 0,2 8 0,-2 48 0,7-57 0,-2-1 0,-1 0 0,-1 1 0,-11 37 0,6-33 0,5-14 0,-1 1 0,-1-1 0,-14 26 0,18-36 0,-1 0 0,0-1 0,1 1 0,-1-1 0,-1 0 0,1 0 0,0 0 0,-1 0 0,0-1 0,1 1 0,-1-1 0,0 0 0,0 0 0,0 0 0,-1-1 0,1 1 0,-9 1 0,-43 2 0,0-2 0,-97-6 0,41-1 0,-462 3 0,545 1 0,-1-1 0,-30-7 0,48 6 0,0-1 0,0 0 0,0-1 0,0 0 0,0-1 0,1 0 0,-17-10 0,-3-6 0,16 12 0,-1-2 0,1 1 0,-23-24 0,14 12 0,22 20 0,-1 1 0,0-2 0,0 1 0,1 0 0,-1 0 0,1-1 0,0 1 0,-1-1 0,1 0 0,1 0 0,-1 0 0,0 0 0,1 0 0,-1 0 0,1 0 0,0 0 0,0-1 0,0 1 0,1 0 0,-1-1 0,1 1 0,-1-1 0,1 1 0,1-4 0,12-197-1365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01:01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15785 8167 24575,'105'3'-83,"111"17"0,99 33-415,-180-29 179,513 108-2022,-334-65 1774,-293-62 501,204 33 465,-195-35-277,0-2 1,0-1-1,0-1 1,0-2-1,47-10 1,16-6 583,1 4 0,0 4-1,157 2 1,-221 9-706,0-1 0,-1-2 0,1-1 0,-1-1 0,0-2 0,33-11 0,-6 1 0,-36 12 0,1-1 0,-1-1 0,0-1 0,-1-1 0,0 0 0,21-15 0,-16 9 0,0 0 0,2 1 0,50-19 0,88-20 0,-112 38 0,-49 14 0,0 1 0,-1-1 0,1 0 0,-1-1 0,1 1 0,-1 0 0,1-1 0,-1 1 0,0-1 0,3-2 0,-5 3 0,1 1 0,-1 0 0,0 0 0,0 0 0,0-1 0,0 1 0,1 0 0,-1 0 0,0-1 0,0 1 0,0 0 0,0-1 0,0 1 0,0 0 0,0 0 0,0-1 0,0 1 0,0 0 0,0-1 0,0 1 0,0 0 0,0 0 0,0-1 0,0 1 0,0 0 0,0-1 0,-1 1 0,1 0 0,0 0 0,0-1 0,0 1 0,0 0 0,-1-1 0,-17-6 0,-22 1 0,1 3 0,0 1 0,-56 4 0,14 0 0,43-2 0,-589-17 0,622 17 0,-48-5 0,-103 4 0,141 2 0,-1 1 0,1 0 0,0 1 0,0 1 0,0 0 0,0 1 0,1 1 0,0 0 0,0 1 0,1 0 0,-17 13 0,20-13 0,0-1 0,0 0 0,0 0 0,-1-1 0,0-1 0,0 1 0,-21 4 0,-5-2 0,-43 2 0,21-2 0,-79 4 0,-16 2 0,30-1 0,-189-5 0,288-8 0,3 0 0,1-2 0,-37-8 0,-25-3 0,-221 9 0,302 5 0,-1 0 0,0 0 0,0 0 0,1-1 0,-1 1 0,0-1 0,1 0 0,-1 1 0,1-1 0,-1-1 0,1 1 0,-1 0 0,1-1 0,0 1 0,0-1 0,-1 1 0,1-1 0,-2-2 0,4 2 0,-1 0 0,1 1 0,-1-1 0,1 1 0,0-1 0,-1 0 0,1 1 0,0-1 0,0 0 0,0 1 0,0-1 0,1 0 0,-1 1 0,0-1 0,1 0 0,-1 1 0,1-1 0,0 1 0,-1-1 0,1 1 0,0-1 0,0 1 0,0-1 0,0 1 0,0 0 0,0 0 0,0-1 0,1 1 0,-1 0 0,2-1 0,9-10 0,1 1 0,0 0 0,0 1 0,1 1 0,0 0 0,1 1 0,0 0 0,0 1 0,0 1 0,1 1 0,0 0 0,0 1 0,1 0 0,-1 1 0,1 1 0,0 1 0,-1 1 0,1 0 0,0 1 0,31 5 0,-17 1 0,0 2 0,45 18 0,-44-15 0,0-1 0,35 7 0,43 9 0,-69-16 0,83 13 0,-39-9 0,-63-10 0,-1 0 0,42 2 0,-55-7 0,-1-1 0,1 1 0,-1-1 0,0 0 0,1-1 0,-1 0 0,0 0 0,0 0 0,0-1 0,0 0 0,-1-1 0,11-6 0,12-10 0,1 1 0,1 1 0,53-22 0,-71 35 0,0 1 0,1 0 0,0 1 0,0 0 0,0 1 0,0 0 0,0 1 0,0 1 0,1 1 0,-1 0 0,26 5 0,-4 4 0,64 25 0,-96-31 0,-13-3 0,-15-3 0,-132-29 0,-185-33 0,243 51 0,-153-2 0,-37 32 0,12 0 0,229-16 0,-1 3 0,1 1 0,0 3 0,1 2 0,-67 22 0,-12 3 0,7-2 0,114-31 0,0-1 0,0 1 0,0 0 0,0 0 0,0 0 0,0 1 0,1-1 0,-1 1 0,1 0 0,0 0 0,0 0 0,0 1 0,0-1 0,0 1 0,1-1 0,0 1 0,-1 0 0,1 0 0,-2 8 0,-5 5 0,2-5 0,-1-1 0,0 0 0,0 0 0,-1-1 0,-1 0 0,1-1 0,-2 0 0,1 0 0,-1-1 0,-1 0 0,1-1 0,-26 11 0,-9 0 0,0-1 0,-58 13 0,90-27 0,-35 7 0,-2-2 0,1-2 0,-1-2 0,0-3 0,-90-9 0,140 8 0,-1 0 0,0 0 0,1 0 0,-1 0 0,0 0 0,1-1 0,-1 1 0,1-1 0,-1 1 0,1-1 0,-1 0 0,1 1 0,-1-1 0,1 0 0,0 0 0,-1 0 0,1 0 0,-2-2 0,3 2 0,-1 0 0,1 0 0,0 0 0,0 0 0,0 0 0,-1 0 0,1 1 0,0-1 0,0 0 0,0 0 0,1 0 0,-1 0 0,0 0 0,0 0 0,0 0 0,1 0 0,-1 0 0,0 0 0,1 0 0,-1 1 0,1-1 0,0-1 0,6-7 0,0 1 0,0 0 0,1 0 0,11-8 0,-11 10 0,31-33 0,-2-1 0,-2-2 0,54-82 0,-48 66 0,-16 17 0,-20 31 0,1 0 0,0 1 0,0 0 0,1 0 0,0 0 0,16-13 0,-13 12 0,1 0 0,-1 0 0,-1-1 0,0 0 0,9-16 0,23-27 0,-27 44 0,-13 10 0,-1 0 0,0 1 0,0-1 0,1 0 0,-1 0 0,0 0 0,0 1 0,1-1 0,-1 0 0,0 0 0,0 1 0,0-1 0,1 0 0,-1 0 0,0 1 0,0-1 0,0 0 0,0 0 0,0 1 0,0-1 0,0 0 0,0 1 0,0-1 0,0 0 0,0 1 0,0-1 0,0 0 0,0 0 0,0 1 0,0-1 0,0 1 0,-8 31 0,-3-8 0,2 1 0,1-1 0,1 2 0,1-1 0,1 1 0,1 0 0,0 28 0,8 187 0,-3-224 0,0 0 0,2-1 0,0 1 0,1-1 0,10 28 0,-9-33 0,0 0 0,1 0 0,1-1 0,0 0 0,0 0 0,0-1 0,2 0 0,14 14 0,3 0 0,-12-10 0,0-1 0,26 18 0,-34-26 0,1-1 0,0 0 0,0 0 0,0 0 0,0-1 0,0 0 0,0-1 0,1 1 0,-1-1 0,9 0 0,197-4 0,-53 0 0,-136 1 0,0 0 0,-1-2 0,1-1 0,-1-1 0,32-13 0,31-7 0,-27 14 0,102-6 0,-121 15 0,39-10 0,-55 8 0,41-4 0,280 8 0,-205 2 0,-669 31 0,92-2 0,129-29 0,155-3 0,8-10 0,38 1 0,-416 3 0,510 8 0,-20 3 0,1 1 0,0 1 0,0 2 0,-57 19 0,-51 12 0,106-33 0,-3 1 0,76-4 0,816-4 0,-793 5 0,67 11 0,-43-3 0,-65-11 0,1-1 0,0 0 0,-1-2 0,0-1 0,1-1 0,-1 0 0,32-14 0,19-3 0,9 2 0,2 3 0,116-8 0,550-6 0,-630 33 0,179-4 0,-233-5 0,63-15 0,20-4 0,-58 20 0,117 6 0,22 0 0,-93-15 0,30-1 0,-72 15 0,-27 2 0,-1-3 0,125-21 0,-186 22 0,0 0 0,0-1 0,0 0 0,0 0 0,0 0 0,0 0 0,-1-1 0,1 0 0,-1 0 0,0 0 0,0 0 0,0-1 0,0 0 0,0 0 0,-1 0 0,0 0 0,1 0 0,1-5 0,-3 5 0,0 0 0,-1 0 0,1 0 0,-1 0 0,0 0 0,0 0 0,-1-1 0,1 1 0,-1 0 0,0 0 0,0-1 0,0 1 0,-1 0 0,0 0 0,1 0 0,-1 0 0,-1 0 0,1 0 0,-1 0 0,1 0 0,-1 0 0,-4-5 0,-29-46 0,3-2 0,-49-116 0,63 97 0,26 105 0,19 43 0,-15-42 0,-1 1 0,-1-1 0,8 45 0,-13-18 0,-5 92 0,2 21 0,-2-169 0,1 7 0,-1 0 0,1 0 0,1-1 0,-1 1 0,6 12 0,-7-20 0,0 0 0,0 1 0,1-1 0,-1 0 0,0 0 0,0 0 0,1 0 0,-1 0 0,0 0 0,1 1 0,-1-1 0,0 0 0,1 0 0,-1 0 0,0 0 0,1 0 0,-1 0 0,0 0 0,0 0 0,1 0 0,-1-1 0,0 1 0,1 0 0,-1 0 0,0 0 0,1 0 0,-1 0 0,0 0 0,0-1 0,1 1 0,-1 0 0,0 0 0,0 0 0,1-1 0,-1 1 0,0 0 0,0 0 0,0-1 0,1 1 0,11-12 0,-11 10 0,50-45 0,-33 32 0,30-34 0,-35 35 0,-2-1 0,0 0 0,0 0 0,-2-1 0,0 0 0,0-1 0,10-31 0,-13 30 0,2 0 0,0 0 0,12-18 0,-12 22 0,0-1 0,-1 0 0,0-1 0,6-23 0,-12 37 0,-1 0 0,1 1 0,-1-1 0,0 0 0,0 0 0,0 0 0,0 0 0,0 0 0,0 0 0,-1 0 0,1 0 0,0 0 0,-1 0 0,0 0 0,1 0 0,-1 0 0,0 0 0,0 1 0,0-1 0,0 0 0,0 1 0,-1-1 0,1 1 0,0-1 0,-1 1 0,1 0 0,-1-1 0,0 1 0,1 0 0,-1 0 0,0 0 0,0 0 0,1 1 0,-1-1 0,0 0 0,0 1 0,0-1 0,0 1 0,-4-1 0,0 0 0,-1 1 0,1-1 0,0 1 0,-1 0 0,1 1 0,-1-1 0,1 1 0,-1 1 0,1-1 0,0 1 0,-10 4 0,-77 54 0,59-40 0,1 1 0,-53 44 0,-52 61 0,50-43 0,81-77 0,-1 0 0,1 0 0,-1-1 0,-1 0 0,1-1 0,-1 0 0,0 0 0,0-1 0,0 0 0,0 0 0,0-1 0,-13 1 0,-8 0 0,0-3 0,-47-3 0,16 0 0,43 1 0,1-1 0,0 0 0,-1-1 0,1 0 0,-19-9 0,15 5 0,0 2 0,-34-7 0,7 9 0,-49 1 0,14 2 0,228 3 0,25 3 0,604 20 0,-757-25 0,-9-1 0,-1 1 0,1 0 0,0 0 0,-1 1 0,1 0 0,0 0 0,-1 1 0,1-1 0,13 7 0,-21-8 0,1 0 0,0 1 0,-1-1 0,1 0 0,-1 1 0,1-1 0,0 0 0,-1 1 0,1-1 0,-1 1 0,1-1 0,-1 1 0,0-1 0,1 1 0,-1 0 0,1-1 0,-1 1 0,0 0 0,1-1 0,-1 1 0,0 0 0,0-1 0,0 1 0,1 0 0,-1-1 0,0 1 0,0 0 0,0-1 0,0 1 0,0 0 0,-1 0 0,1 1 0,-1 0 0,0-1 0,0 1 0,0-1 0,0 1 0,0-1 0,0 1 0,-1-1 0,1 0 0,0 0 0,-4 3 0,-42 23 0,45-27 0,-16 9 0,-1-2 0,-1 0 0,1-1 0,-1-1 0,0-1 0,-1 0 0,1-2 0,-21 0 0,-52 0 0,-258 20 0,-246 46 0,752-67 0,55-3 0,-137-12 0,-55 9 0,1 1 0,26-2 0,-24 5 0,248-24 0,-263 24 0,0-1 0,1 0 0,-1 0 0,0 0 0,0-1 0,0 0 0,10-7 0,-15 10 0,-1 0 0,1-1 0,0 1 0,-1-1 0,1 1 0,-1-1 0,1 1 0,-1-1 0,1 1 0,-1-1 0,0 0 0,1 1 0,-1-1 0,0 0 0,1 1 0,-1-1 0,0 0 0,0 1 0,1-1 0,-1 0 0,0 1 0,0-1 0,0 0 0,0 0 0,0 1 0,0-1 0,0-1 0,-1 1 0,-1-1 0,1 1 0,0 0 0,-1-1 0,1 1 0,0 0 0,-1 0 0,1 0 0,-1 0 0,0 0 0,1 1 0,-1-1 0,0 0 0,0 1 0,1 0 0,-1-1 0,-2 1 0,-50-12 0,-1 3 0,-60-3 0,-113 5 0,183 6 0,-514 1 0,257 1 0,283-2 0,0-2 0,0 0 0,1-1 0,-1 0 0,-21-10 0,16 6 0,0 2 0,-32-6 0,28 10 0,-1 1 0,-51 5 0,0 0 0,62-5 0,1 0 0,-1-2 0,1 0 0,0-1 0,0 0 0,-17-8 0,21 8 0,-970-294-1499,-236-76-1057,-127-23-393,203 139 757,115 28 593,-256-91-190,137 29 1099,26-72 268,796 233 469,-612-344 1,-141-214-40,33-46-1,99 12 79,-1218-1201 1,2020 1781-46,-449-424 26,234 260 702,34 48 3576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2:58:48.72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2:58:49.42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1164 1,'-3'2,"-124"135,-319 419,-44 51,482-597,4-4,-1-1,0 1,0-1,0 0,-8 4,13-8,-1-1,1 0,-1 1,0-1,1 0,-1 1,0-1,1 0,-1 0,0 0,1 0,-1 0,0 0,1 0,-1 0,0 0,0 0,1 0,-1 0,0 0,1-1,-2 1,1-1,0 0,0 0,0 0,0 0,0 0,0-1,1 1,-1 0,0 0,1 0,-1-1,1 1,-1 0,1-1,-1-1,-7-25,5 18,-1 0,2 0,-1 0,1-1,1 1,0 0,0-1,1 1,1-1,-1 1,2-1,-1 1,5-13,18-51,3 1,3 2,53-90,82-75,-48 74,-85 118,-17 25,-2 0,0-1,12-25,-24 44,-1-1,1 1,-1-1,1 1,-1-1,0 1,0-1,0 0,0 1,0-1,0 1,0-1,0 1,-1-1,1 0,0 1,-1-1,1 1,-1 0,0-1,0 1,1-1,-1 1,0 0,0 0,0-1,0 1,0 0,-1 0,1 0,0 0,-1 0,1 0,0 1,-1-1,-1 0,-2-2,0 1,0 0,-1 1,1-1,-1 1,1 0,-1 0,-8 0,-24 8,4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2:58:49.8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2:58:50.0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2:58:50.83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24596 13301,'70'0,"0"3,112 20,-116-10,428 64,-336-68,101 7,-192-8,123 30,-158-28,-16-5,0-1,31 5,-47-9,1 0,0 0,-1 0,1 0,-1 0,1 0,0 0,-1 0,1 0,-1 0,1 0,0 0,-1 0,1 0,-1-1,1 1,0 0,-1 0,1-1,-1 1,1 0,-1-1,1 1,-1-1,0 1,1-1,-1 1,1-1,-1 0,1 0,-1-1,0 1,0 0,0 0,0-1,0 1,0 0,0-1,0 1,-1 0,1 0,0-1,-2-1,-21-38,22 38,-8-10,0-1,-1 2,-22-24,27 32,0 0,0 0,-1 0,1 0,-1 1,0 0,0 0,-1 1,1 0,-1 0,1 0,-10-1,-79-7,18 2,0-3,-110-31,-32-36,30 9,-64-12,-156-35,-228-49,-192-65,-157-87,-134-101,-113-91,-110-73,-144-89,-148-104,-122-115,-1756-1149,1937 1030,198 105,159 79,161 78,143 94,107 88,105 92,105 94,90 94,78 80,70 65,72 55,68 37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9:25.5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4936 1316 24575,'-96'-3'0,"-120"-18"0,-91-33 0,155 25 0,-152-38 0,299 66 0,0-1 0,1 0 0,-1 0 0,1 0 0,-1 0 0,1-1 0,0 1 0,0-1 0,-4-4 0,7 7 0,0-1 0,0 0 0,0 0 0,1 0 0,-1 0 0,0 0 0,1 0 0,-1 0 0,1-1 0,-1 1 0,1 0 0,0 0 0,-1 0 0,1 0 0,0-1 0,0 1 0,0 0 0,0 0 0,0 0 0,0-1 0,0 1 0,0 0 0,1 0 0,-1 0 0,0-1 0,1 1 0,-1 0 0,1 0 0,-1 0 0,1 0 0,-1 0 0,1 0 0,0 0 0,0 0 0,-1 0 0,1 0 0,0 0 0,0 1 0,0-1 0,0 0 0,2 0 0,2-3 0,1 0 0,0 1 0,0-1 0,0 2 0,0-1 0,1 1 0,-1 0 0,1 0 0,-1 0 0,1 1 0,0 0 0,0 1 0,10 0 0,8 0 0,-1 2 0,35 6 0,34 13 0,-50-10 0,49 6 0,-78-15 0,-1-1 0,0-1 0,0 0 0,0-1 0,1 0 0,-1-1 0,0-1 0,14-4 0,99-48 0,-48 19 0,-33 20 0,-33 13 0,1-1 0,20-11 0,-33 15 0,1 0 0,-1 0 0,1-1 0,-1 1 0,1 0 0,-1 0 0,0 0 0,1 0 0,-1 0 0,1 0 0,-1 0 0,1 0 0,-1 0 0,1 0 0,-1 0 0,1 0 0,-1 0 0,1 0 0,-1 0 0,1 0 0,-1 1 0,1-1 0,-1 0 0,1 0 0,-1 1 0,0-1 0,1 0 0,-1 1 0,1-1 0,-1 0 0,0 1 0,1-1 0,-1 0 0,0 1 0,0-1 0,1 1 0,-1-1 0,0 1 0,9 23 0,-5-13 0,4 4 0,1 1 0,1-1 0,1-1 0,0 0 0,21 21 0,-21-25 0,-1 1 0,0 0 0,-1 0 0,0 1 0,-1 0 0,0 0 0,-1 1 0,-1 0 0,9 24 0,-13-29 0,0 0 0,-1 1 0,0-1 0,0 0 0,-1 0 0,0 1 0,-1-1 0,0 0 0,-2 10 0,-2-2 0,0 1 0,-1-2 0,-12 24 0,1-2 0,11-22 0,0-1 0,-2-1 0,-12 20 0,16-26 0,-1-1 0,-1 1 0,1-1 0,-1 0 0,0 0 0,0-1 0,-1 0 0,-14 9 0,18-13 0,-1 1 0,0-1 0,0 0 0,1 0 0,-1 0 0,0-1 0,0 1 0,0-1 0,0 0 0,0 0 0,0-1 0,0 1 0,0-1 0,0 0 0,0 0 0,1 0 0,-1 0 0,0-1 0,0 1 0,-5-5 0,-22-8 0,0 1 0,-1 2 0,-37-9 0,-6-1 0,52 13 0,-11-2 0,1-1 0,0-3 0,-33-17 0,50 23 0,0 1 0,-1 1 0,0 1 0,0 0 0,0 1 0,0 1 0,-1 1 0,-33-1 0,-37-6 0,-7-2 0,-1 5 0,-100 5 0,96 2 0,84 0 0,-1 0 0,1 1 0,-1 1 0,1 0 0,0 1 0,-22 9 0,-86 47 0,97-46 0,17-9 0,0-1 0,-1 0 0,1-1 0,-1 0 0,0 0 0,0-1 0,-11 0 0,-80-1 0,73-2 0,0 1 0,-30 4 0,35 0 0,0 1 0,1 1 0,0 2 0,0 0 0,0 1 0,-21 12 0,33-16 0,0 0 0,-1-1 0,0 0 0,0-1 0,0 0 0,-20 1 0,-78-1 0,79-4 0,1 1 0,-47 8 0,16 0 0,0-1 0,-90-3 0,131-3 0,1 1 0,-1 2 0,0 0 0,1 1 0,0 0 0,0 2 0,-25 12 0,-16 5 0,58-23 0,-1 0 0,1-1 0,0 1 0,-1 0 0,1-1 0,-1 0 0,1 1 0,-1-1 0,1 0 0,-1 0 0,1-1 0,0 1 0,-1 0 0,1-1 0,-1 0 0,1 1 0,0-1 0,-1 0 0,1 0 0,-3-2 0,2 0 0,-1 0 0,1 1 0,0-1 0,1-1 0,-1 1 0,0 0 0,1-1 0,0 1 0,0-1 0,0 0 0,-2-4 0,-1-6 0,1-1 0,0 1 0,0-1 0,2 0 0,-2-24 0,3 7 0,0-2 0,-2 0 0,-8-40 0,8 60 0,-1 1 0,0-1 0,-1 1 0,0 0 0,-1 1 0,0-1 0,-1 1 0,-1 0 0,-10-13 0,-4-6 0,1-1 0,2-1 0,2 0 0,-18-47 0,31 66 0,0 0 0,0 0 0,1 0 0,1 0 0,1-1 0,0-28 0,2 32 0,-1-1 0,-1 1 0,1 0 0,-2-1 0,1 1 0,-2 0 0,1 0 0,-2 0 0,1 0 0,-2 1 0,1-1 0,-7-10 0,-79-117 0,76 113 0,2 0 0,0 0 0,-15-53 0,18 44 0,-1 0 0,-28-59 0,32 82 0,0 0 0,0 0 0,-1 1 0,0-1 0,-1 2 0,0-1 0,-1 1 0,0 0 0,0 1 0,-1 0 0,-18-11 0,17 14 0,-1 1 0,0 0 0,0 1 0,0 0 0,0 1 0,-1 0 0,1 1 0,0 1 0,-1 0 0,-19 2 0,16 0 0,1-2 0,0 0 0,-1-1 0,1 0 0,0-1 0,0-1 0,-16-4 0,-231-107 0,260 114 0,1-1 0,0 0 0,-1 1 0,1-1 0,0 1 0,-1 0 0,1-1 0,-1 1 0,1 0 0,-1 0 0,1 0 0,-1 0 0,1 0 0,-1 0 0,1 0 0,0 1 0,-1-1 0,1 0 0,-1 1 0,1-1 0,0 1 0,-1 0 0,1-1 0,0 1 0,0 0 0,-1 0 0,1 0 0,0 0 0,0 0 0,0 0 0,0 0 0,0 0 0,0 0 0,1 0 0,-1 1 0,-1 1 0,-1 4 0,1 1 0,0-1 0,0 1 0,0 0 0,0 13 0,-1-1 0,-1-2 0,-1 1 0,-1-1 0,-1-1 0,-1 0 0,0 0 0,-20 30 0,20-33 0,-1 4 0,1-1 0,-11 36 0,15-40 0,0-1 0,0 0 0,-1 1 0,-1-2 0,0 1 0,-1-1 0,0 0 0,-14 17 0,13-18 0,1 0 0,0 0 0,1 1 0,0 0 0,1 0 0,0 0 0,1 0 0,0 1 0,0 0 0,-1 12 0,-18 52 0,13-53 0,-1-1 0,-1 0 0,-1 0 0,-24 29 0,28-39 0,-1-1 0,-1 0 0,0 0 0,0-2 0,-1 1 0,-1-1 0,1-1 0,-27 12 0,38-19 0,-1 0 0,1 0 0,-1 0 0,0-1 0,0 1 0,1-1 0,-1 1 0,0-1 0,0 0 0,0 0 0,0 0 0,1 0 0,-1 0 0,0 0 0,0 0 0,0 0 0,0-1 0,1 1 0,-1-1 0,-2-1 0,3 1 0,0 0 0,0 0 0,0 0 0,0 0 0,1-1 0,-1 1 0,0 0 0,1 0 0,-1-1 0,1 1 0,-1-1 0,1 1 0,0-1 0,-1 1 0,1 0 0,0-1 0,0 1 0,0-1 0,0 1 0,1-1 0,-1 1 0,0-1 0,0 1 0,1 0 0,-1-1 0,1 1 0,0-2 0,16-33-1365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9:44.7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608 186 24575,'-38'3'0,"0"1"0,0 2 0,-67 20 0,45-11 0,-24 3 0,50-13 0,1 2 0,0 1 0,0 2 0,-58 26 0,90-35 0,-1-1 0,1 1 0,0 0 0,-1-1 0,1 1 0,0 0 0,0 0 0,-1 0 0,1 0 0,0 0 0,0 0 0,0 0 0,0 0 0,1 1 0,-1-1 0,0 0 0,0 1 0,0 1 0,1-2 0,0-1 0,0 1 0,1 0 0,-1-1 0,0 1 0,0 0 0,1-1 0,-1 1 0,0 0 0,1-1 0,-1 1 0,1 0 0,-1-1 0,1 1 0,-1-1 0,1 1 0,-1-1 0,1 1 0,0-1 0,-1 0 0,1 1 0,-1-1 0,1 0 0,0 1 0,0-1 0,7 3 0,0 0 0,1-1 0,-1 0 0,16 1 0,39 1 0,80-6 0,40 1 0,-166 4 0,-1 0 0,1 2 0,-1 0 0,-1 0 0,1 1 0,17 11 0,42 14 0,-37-18 0,0-3 0,0-1 0,1-2 0,78 4 0,-63-10 0,7 1 0,0-2 0,77-11 0,-116 5 0,0 0 0,0-2 0,0 0 0,34-20 0,21-7 0,-51 25 0,-1-1 0,0-2 0,-1 0 0,-1-1 0,0-2 0,23-20 0,-33 25 0,0 1 0,1 1 0,0 0 0,1 1 0,26-11 0,82-22 0,-9 3 0,-66 17 0,87-54 0,-124 68 0,1 0 0,-1 1 0,1 1 0,0 0 0,14-4 0,-18 7 0,-1 1 0,0 0 0,1 0 0,-1 1 0,1 0 0,-1 0 0,1 0 0,-1 1 0,1 1 0,9 2 0,31 6 0,1-3 0,0-1 0,0-3 0,78-4 0,-54 1 0,121-3 0,173 5 0,-361-2 0,13 1 0,1 1 0,33 7 0,-49-9 0,0 1 0,0 0 0,-1 0 0,1 1 0,0-1 0,-1 1 0,1 0 0,-1-1 0,0 2 0,0-1 0,0 0 0,0 1 0,0-1 0,0 1 0,0 0 0,-1 0 0,0 0 0,1 0 0,-1 0 0,3 7 0,-5-8 0,1-1 0,-1 1 0,0 0 0,0 0 0,0-1 0,0 1 0,0 0 0,0-1 0,0 1 0,0 0 0,-1-1 0,1 1 0,-1 0 0,1-1 0,-1 1 0,1 0 0,-1-1 0,0 1 0,0-1 0,0 0 0,0 1 0,0-1 0,0 0 0,0 1 0,-1-1 0,1 0 0,0 0 0,-1 0 0,1 0 0,-1 0 0,1 0 0,-1-1 0,1 1 0,-3 0 0,-8 4 0,0 0 0,0-1 0,-21 4 0,14-4 0,-79 21 0,-2-5 0,0-4 0,-104 3 0,-41 13 0,108-12 0,102-15 0,159-2 0,-68-6 0,-1-3 0,0-2 0,0-2 0,-1-3 0,0-2 0,63-28 0,-68 26 0,-32 12 0,0-1 0,0-1 0,-1 0 0,1-1 0,-2-1 0,28-19 0,-26 13 0,-8 6 0,-1 1 0,2 1 0,-1-1 0,1 1 0,1 1 0,-1 0 0,1 0 0,0 1 0,13-4 0,-18 8 0,19-6 0,1 1 0,49-4 0,-68 9 0,0 1 0,0 0 0,1 0 0,-1 1 0,0 0 0,0 0 0,0 1 0,0 0 0,0 0 0,0 1 0,0 0 0,-1 0 0,1 1 0,-1-1 0,9 8 0,-8-5 0,0-1 0,0 0 0,1-1 0,-1 0 0,1 0 0,0 0 0,0-1 0,0 0 0,1-1 0,-1 0 0,1 0 0,-1-1 0,1 0 0,0 0 0,-1-1 0,1 0 0,12-2 0,-21 2 0,0 0 0,-1-1 0,1 1 0,0 0 0,0 0 0,0 0 0,-1 0 0,1 0 0,0 0 0,0-1 0,0 1 0,-1 0 0,1 0 0,0 0 0,0 0 0,0-1 0,0 1 0,0 0 0,0 0 0,0 0 0,-1-1 0,1 1 0,0 0 0,0 0 0,0-1 0,0 1 0,0 0 0,0 0 0,0-1 0,0 1 0,0 0 0,0 0 0,0 0 0,0-1 0,0 1 0,0 0 0,1 0 0,-1-1 0,0 1 0,0 0 0,0 0 0,0 0 0,0-1 0,0 1 0,1 0 0,-1 0 0,0 0 0,0 0 0,0-1 0,0 1 0,1 0 0,-1 0 0,0 0 0,0 0 0,0 0 0,1 0 0,-1 0 0,0-1 0,0 1 0,0 0 0,1 0 0,-1 0 0,0 0 0,0 0 0,1 0 0,-19-9 0,11 7 0,-1 0 0,0 0 0,1 1 0,-1 0 0,0 0 0,0 1 0,0-1 0,1 2 0,-1-1 0,0 1 0,0 1 0,0-1 0,1 1 0,-1 1 0,1-1 0,0 1 0,-1 1 0,1-1 0,1 1 0,-11 7 0,1 2 0,-1 0 0,0-2 0,-1 0 0,-1-1 0,0 0 0,0-2 0,0 0 0,-29 6 0,-21 2 0,-81 9 0,87-16 0,33-5 0,-133 22 0,-261 6 0,380-32 0,17 1 0,1-1 0,-1-1 0,1-1 0,-46-11 0,33 5 0,1 2 0,-1 1 0,0 2 0,-1 1 0,-71 8 0,84-2 0,0 1 0,1 2 0,-1 0 0,-44 20 0,-37 11 0,83-31 0,-102 22 0,113-27 0,1-1 0,-1 0 0,0-1 0,0 0 0,0-1 0,0 0 0,-16-5 0,25 5 0,0 0 0,0-1 0,1 1 0,-1-1 0,0 0 0,1-1 0,0 1 0,-1-1 0,1 1 0,0-1 0,0-1 0,1 1 0,-1 0 0,0-1 0,1 0 0,0 0 0,0 0 0,0 0 0,1 0 0,0-1 0,-1 1 0,-1-8 0,0-3 0,1-1 0,1 0 0,1 1 0,0-1 0,2-27 0,0 28 0,0 0 0,-2 0 0,1 0 0,-2 0 0,0 0 0,-7-23 0,-19-27 0,30 65 0,-1 0 0,1 0 0,-1 0 0,1 1 0,-1-1 0,1 0 0,-1 1 0,0 0 0,1-1 0,-1 1 0,0 0 0,1-1 0,-1 1 0,0 0 0,2 1 0,8 4 0,52 21 0,115 30 0,-77-26 0,-68-19 0,54 29 0,-60-27 0,1-1 0,52 17 0,-54-22 0,0 2 0,-1 1 0,0 1 0,41 26 0,-66-38 0,8 6 0,-1 0 0,0 0 0,-1 1 0,0-1 0,0 1 0,0 1 0,-1-1 0,1 1 0,-2 0 0,1 0 0,-2 1 0,1-1 0,2 10 0,-2-7 0,0-1 0,1 0 0,0 0 0,1 0 0,0 0 0,1-1 0,12 15 0,12-6 0,-28-17 0,-1 0 0,1 1 0,0-1 0,-1 0 0,1 1 0,-1 0 0,1-1 0,-1 1 0,0 0 0,1 0 0,-1 0 0,0 1 0,-1-1 0,1 0 0,0 1 0,1 3 0,-3-5 0,1-1 0,-1 1 0,0 0 0,0 0 0,0 0 0,0 0 0,0 0 0,0 0 0,0 0 0,0 0 0,-1 0 0,1 0 0,0 0 0,0-1 0,-1 1 0,1 0 0,-1 0 0,1 0 0,-1 0 0,1-1 0,-1 1 0,1 0 0,-1 0 0,0-1 0,1 1 0,-1-1 0,0 1 0,0 0 0,1-1 0,-1 0 0,0 1 0,0-1 0,0 1 0,0-1 0,0 0 0,1 0 0,-1 1 0,0-1 0,-1 0 0,-41 7 0,41-7 0,-106 2 0,83-3 0,0 0 0,0 2 0,0 1 0,0 1 0,1 1 0,-34 10 0,-94 54 0,128-56 0,15-8 0,0 0 0,-1-1 0,0 0 0,0 0 0,0-1 0,0-1 0,0 0 0,0 0 0,-17-1 0,-4-3 0,-55-11 0,55 7 0,-56-4 0,-44 12 0,-34-2 0,145-1 0,-1-1 0,-32-8 0,45 9 0,1-1 0,-1 1 0,1-1 0,0-1 0,0 1 0,0-1 0,0 0 0,1-1 0,-11-9 0,4 3 0,0 0 0,0 1 0,-1 1 0,0 0 0,0 1 0,-1 1 0,0 0 0,-18-5 0,1-1 0,13 6 0,1 1 0,-1 0 0,0 2 0,-1 0 0,1 2 0,-1 0 0,1 1 0,-1 0 0,-26 4 0,43-2 0,0 0 0,0 0 0,0 0 0,0 0 0,0 0 0,0 0 0,0 1 0,0-1 0,0 1 0,1 0 0,-1 0 0,1 0 0,-1 0 0,1 1 0,0-1 0,0 1 0,0-1 0,0 1 0,0 0 0,1-1 0,-1 1 0,1 0 0,0 0 0,0 0 0,0 0 0,0 0 0,0 1 0,0 3 0,-2 11 0,2 0 0,-1 0 0,4 33 0,-2-40 0,0-9 0,0 0 0,0 0 0,0 0 0,0 0 0,1 0 0,-1 0 0,1 0 0,-1 0 0,1 0 0,0 0 0,0 0 0,0 0 0,0 0 0,0 0 0,0 0 0,0-1 0,1 1 0,-1-1 0,3 3 0,-2-3 0,0 0 0,-1 0 0,1-1 0,0 1 0,0-1 0,0 1 0,0-1 0,1 0 0,-1 1 0,0-1 0,0 0 0,0-1 0,0 1 0,0 0 0,0-1 0,0 1 0,0-1 0,0 1 0,0-1 0,2-1 0,26-7 0,0 1 0,0 1 0,1 1 0,0 2 0,1 2 0,51 1 0,-34 1 0,84 2 0,-114-1 0,0 1 0,0 2 0,0-1 0,29 12 0,-46-15 0,0 0 0,-1 1 0,1-1 0,-1 1 0,0-1 0,1 1 0,-1 0 0,1 0 0,-1 0 0,0 0 0,0 0 0,1 0 0,-1 0 0,0 0 0,0 0 0,0 0 0,0 0 0,0 1 0,-1-1 0,2 2 0,-2-2 0,-1 0 0,1 0 0,-1 0 0,1 0 0,-1 0 0,0 0 0,1 0 0,-1-1 0,0 1 0,0 0 0,0 0 0,0-1 0,1 1 0,-1-1 0,0 1 0,0-1 0,0 1 0,0-1 0,0 1 0,0-1 0,0 0 0,0 0 0,-1 1 0,1-1 0,0 0 0,0 0 0,0 0 0,-2-1 0,-30 3 0,-1-1 0,1-2 0,0-1 0,-57-12 0,12 3 0,59 9 0,0-2 0,1 1 0,-32-12 0,39 11 0,1-1 0,0 0 0,0-1 0,1 0 0,-1-1 0,2 0 0,-15-13 0,11 8 0,1 0 0,-1 1 0,-1 0 0,0 1 0,-1 1 0,0 0 0,0 1 0,0 0 0,-18-6 0,-4 4 0,-51-8 0,49 11 0,-45-14 0,61 10 0,13 2 0,9 9 0,0 0 0,0 0 0,0-1 0,0 1 0,0 0 0,0 0 0,0-1 0,0 1 0,0 0 0,0-1 0,0 1 0,0 0 0,0 0 0,0-1 0,0 1 0,0 0 0,1 0 0,-1 0 0,0-1 0,0 1 0,0 0 0,0 0 0,0-1 0,1 1 0,-1 0 0,0 0 0,0 0 0,1 0 0,-1-1 0,0 1 0,0 0 0,0 0 0,1 0 0,-1 0 0,0 0 0,1 0 0,-1 0 0,27-6-1365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00:01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2971 3839 24575,'-758'0'0,"741"0"0,12-1 0,-1 0 0,1 1 0,-1 0 0,0 0 0,1 1 0,-1-1 0,1 1 0,0 1 0,-1-1 0,1 1 0,0-1 0,-9 5 0,14-6 0,0 0 0,0 1 0,0-1 0,0 0 0,0 0 0,0 0 0,0 0 0,0 0 0,-1 0 0,1 0 0,0 1 0,0-1 0,0 0 0,0 0 0,0 0 0,0 0 0,0 0 0,0 1 0,0-1 0,0 0 0,0 0 0,0 0 0,0 0 0,0 0 0,0 1 0,0-1 0,0 0 0,0 0 0,0 0 0,0 0 0,0 0 0,0 1 0,1-1 0,-1 0 0,0 0 0,0 0 0,0 0 0,0 0 0,0 0 0,0 1 0,0-1 0,0 0 0,0 0 0,1 0 0,-1 0 0,0 0 0,0 0 0,0 0 0,12 5 0,12 0 0,69 1 0,112-7 0,-76-1 0,-68 0 0,109-17 0,55-28 0,-33 6 0,-155 34 0,15-1 0,0-3 0,-1-2 0,68-27 0,-95 32 0,0 1 0,1 1 0,-1 1 0,1 1 0,1 1 0,-1 1 0,33 2 0,-22 0 0,0-1 0,61-11 0,101-48 0,-149 41 0,1 3 0,1 2 0,1 3 0,54-6 0,218 15 0,-160 5 0,-119-1 0,68 13 0,-64-8 0,52 2 0,47-10 0,54 2 0,-191 0 0,0 0 0,0 1 0,0 0 0,0 0 0,0 1 0,12 5 0,-18-6 0,-1 1 0,1-1 0,0 1 0,-1 0 0,0 0 0,1 1 0,-1-1 0,-1 1 0,1 0 0,0 0 0,-1 0 0,0 1 0,0-1 0,4 9 0,3 4 0,1-1 0,1 0 0,0 0 0,1-1 0,29 25 0,11 13 0,-16-8 0,34 56 0,-54-76 0,10 10 0,-19-26 0,-1 1 0,0 1 0,10 18 0,-15-24 0,0-1 0,0 1 0,-1 0 0,0 0 0,0 0 0,0-1 0,-1 1 0,0 0 0,0 0 0,0 0 0,0 0 0,-1 0 0,-1 6 0,0 0 0,-1 1 0,-1-1 0,0 0 0,-1 0 0,0 0 0,0 0 0,-1-1 0,-1 0 0,-12 15 0,14-19 0,-1 0 0,0-1 0,0 0 0,0 0 0,-1 0 0,0-1 0,0 0 0,0 0 0,0-1 0,0 0 0,-1 0 0,0 0 0,1-1 0,-1 0 0,-10 0 0,9-1 0,1 0 0,-1 0 0,0-1 0,1-1 0,-1 1 0,1-2 0,-1 1 0,-11-4 0,16 3 0,0 1 0,0-1 0,0-1 0,1 1 0,-1 0 0,1-1 0,-1 0 0,1 0 0,0 0 0,0 0 0,1 0 0,-1 0 0,1-1 0,-1 0 0,1 1 0,0-1 0,0 0 0,-2-8 0,1 2 0,0 0 0,0 0 0,1 0 0,1-1 0,-1 1 0,2-1 0,0 1 0,0-1 0,1 1 0,3-20 0,4 2 0,0 0 0,19-40 0,-17 48 0,-2 0 0,0 0 0,-2-1 0,0 0 0,-1 0 0,2-31 0,-7 50 0,1-1 0,-2 1 0,1-1 0,0 1 0,0 0 0,-1-1 0,1 1 0,-1-1 0,0 1 0,0 0 0,0-1 0,0 1 0,0 0 0,0 0 0,-1 0 0,-2-4 0,3 6 0,1-1 0,-1 1 0,0-1 0,1 1 0,-1 0 0,1-1 0,-1 1 0,0 0 0,1 0 0,-1-1 0,0 1 0,0 0 0,1 0 0,-1 0 0,0 0 0,1 0 0,-1 0 0,0 0 0,1 0 0,-1 0 0,0 0 0,-1 1 0,1-1 0,-1 1 0,1 0 0,0 0 0,-1 0 0,1 0 0,0 0 0,-1 0 0,1 0 0,0 0 0,0 0 0,0 1 0,0-1 0,-1 3 0,-12 23 0,1 0 0,1 1 0,-14 52 0,9-30 0,5-6 0,2 1 0,2 1 0,-2 46 0,6-60 0,1 29 0,4-47 0,-2 1 0,1-1 0,-2 1 0,0-1 0,-1 0 0,0 1 0,-1-1 0,-8 19 0,12-33 0,0 1 0,-1 0 0,1 0 0,-1 0 0,1 0 0,-1 0 0,1 0 0,-1 0 0,0-1 0,1 1 0,-1 0 0,0 0 0,0-1 0,1 1 0,-1-1 0,0 1 0,0-1 0,0 1 0,0-1 0,0 1 0,0-1 0,0 0 0,-1 1 0,1-2 0,0 1 0,0 0 0,1-1 0,-1 1 0,0-1 0,0 1 0,1-1 0,-1 1 0,0-1 0,1 0 0,-1 1 0,0-1 0,1 0 0,-1 0 0,1 1 0,0-1 0,-1 0 0,1 0 0,-1 0 0,1-1 0,-3-5 0,1-1 0,0-1 0,0 1 0,0-10 0,-1-276 0,6 146 0,-3-172 0,-4 383 0,-3 0 0,-28 113 0,15-80 0,6-5 0,10-60 0,0 0 0,-2-1 0,-20 59 0,23-83 0,1-1 0,-1 1 0,0-1 0,-1 0 0,1 0 0,-1 0 0,0 0 0,0-1 0,-1 0 0,1 1 0,-1-2 0,-6 5 0,9-7 0,0 0 0,0 0 0,0 0 0,0 0 0,0-1 0,0 1 0,0-1 0,0 1 0,0-1 0,-1 0 0,1 0 0,0 0 0,0 0 0,0 0 0,0 0 0,0-1 0,-1 1 0,1-1 0,0 0 0,0 1 0,0-1 0,0 0 0,0 0 0,1 0 0,-1 0 0,0-1 0,0 1 0,1 0 0,-1-1 0,1 1 0,-1-1 0,1 0 0,-1 1 0,1-1 0,0 0 0,-2-4 0,-3-5 0,1-1 0,0 0 0,1 0 0,1 0 0,-1-1 0,2 1 0,-3-26 0,-3-13 0,-22-76 0,14 67 0,3-1 0,-7-71 0,13 21 0,8-131 0,6 207 0,-1 23 0,-6 12 0,0 0 0,1 0 0,-1 0 0,0 0 0,0 0 0,1 0 0,-1 0 0,0 0 0,1 0 0,-1 1 0,0-1 0,0 0 0,1 0 0,-1 0 0,0 0 0,0 0 0,0 1 0,1-1 0,-1 0 0,0 0 0,0 0 0,0 1 0,1-1 0,-1 0 0,0 0 0,0 1 0,0-1 0,0 0 0,0 0 0,0 1 0,0-1 0,0 0 0,1 0 0,-1 1 0,0-1 0,0 0 0,0 1 0,0-1 0,0 0 0,-1 1 0,7 26 0,-1 1 0,-2 0 0,-1 0 0,-3 54 0,0-29 0,1 11 0,10 190 0,-9-238 0,-1-1 0,-1 1 0,0-1 0,-1 1 0,-1-1 0,0 0 0,-2 1 0,1-2 0,-2 1 0,0-1 0,0 1 0,-2-2 0,1 1 0,-2-1 0,0 0 0,0-1 0,-18 17 0,24-26 0,0-1 0,0 1 0,0-1 0,0 0 0,0 0 0,-1 0 0,1 0 0,-1-1 0,1 0 0,-1 1 0,0-1 0,1 0 0,-1-1 0,0 1 0,0-1 0,0 0 0,1 0 0,-1 0 0,0 0 0,0 0 0,0-1 0,1 0 0,-1 0 0,0 0 0,1 0 0,-7-3 0,-5-5 0,0 0 0,1-1 0,0 0 0,-23-23 0,-11-8 0,34 30 0,1-1 0,1 0 0,0-1 0,0 0 0,1 0 0,1-2 0,1 1 0,0-1 0,0 0 0,-6-18 0,-6-21 0,-24-94 0,35 106 0,3 0 0,-5-80 0,11-85 0,2 146 0,1 20 0,2 28 0,3 17 0,6 22 0,-12-23 0,15 43 0,-2-1 0,-1 2 0,-3 0 0,-2 0 0,-3 1 0,1 48 0,-3-73 0,0 0 0,2 0 0,11 31 0,6 29 0,-20-72 0,1 0 0,0 0 0,0-1 0,1 1 0,1-1 0,0 0 0,0 0 0,1 0 0,0-1 0,0 0 0,1 0 0,9 8 0,-12-13 0,1 0 0,0 0 0,0-1 0,0 1 0,0-1 0,0 0 0,1 0 0,-1-1 0,1 0 0,0 0 0,0 0 0,0-1 0,0 1 0,0-1 0,0-1 0,0 1 0,0-1 0,0 0 0,0-1 0,1 1 0,-1-1 0,0 0 0,7-3 0,-5 2 0,0 0 0,-1 0 0,1-1 0,0 0 0,-1 0 0,0-1 0,0 0 0,0 0 0,0-1 0,0 0 0,-1 0 0,0 0 0,6-8 0,-6 6 0,-1 0 0,1 0 0,0 1 0,0 0 0,1 1 0,0-1 0,0 1 0,0 0 0,1 1 0,8-5 0,-16 13 0,-7 8 0,-12 10 0,-11 4 0,-1-1 0,-38 24 0,23-16 0,-5-1 0,-2-3 0,0-2 0,-72 26 0,112-47 0,-1-2 0,0 1 0,0-2 0,0 0 0,-1 0 0,1-1 0,-1-1 0,1-1 0,-1 0 0,0-1 0,1 0 0,-1-1 0,1-1 0,-27-8 0,-22-9 0,34 11 0,0-1 0,-27-14 0,52 22 0,0-1 0,0 1 0,0-1 0,1 0 0,-1 0 0,1-1 0,0 1 0,0-1 0,0 1 0,1-1 0,-1 0 0,1 0 0,0 0 0,0 0 0,0-1 0,0 1 0,1 0 0,0-1 0,0 1 0,0-1 0,0 0 0,1 1 0,0-1 0,0 0 0,1-6 0,1-12 0,2 1 0,0-1 0,14-40 0,-16 56 0,5-10 0,0 0 0,1 1 0,1 0 0,1 0 0,21-26 0,-19 27 0,0-2 0,-1 1 0,-1-2 0,15-32 0,-19 28 0,7-44 0,-10 43 0,2 1 0,13-43 0,-16 60 0,0-1 0,1 1 0,-1 1 0,1-1 0,0 0 0,0 1 0,1-1 0,-1 1 0,1 0 0,0 0 0,0 0 0,0 1 0,0-1 0,1 1 0,0 0 0,9-4 0,-11 6 0,0-1 0,-1 1 0,1 0 0,0 1 0,0-1 0,0 1 0,0-1 0,0 1 0,0 0 0,0 0 0,0 0 0,0 0 0,-1 1 0,1-1 0,0 1 0,0-1 0,0 1 0,0 0 0,3 2 0,-2 0 0,-1-1 0,1 1 0,-1 0 0,0 0 0,0 0 0,0 0 0,0 0 0,-1 1 0,1-1 0,-1 1 0,4 7 0,-1 3 0,0-1 0,-1 1 0,0 0 0,-1 0 0,-1 0 0,2 27 0,-7 210 0,2-235 0,-1 0 0,0 0 0,-1 0 0,0-1 0,-2 1 0,0-1 0,0 0 0,-2-1 0,1 1 0,-2-1 0,0 0 0,-1-1 0,0 0 0,-1 0 0,0-1 0,-1-1 0,-14 12 0,24-21 0,-174 134 0,146-116 0,-2-1 0,0-2 0,0-1 0,-41 15 0,63-28 0,1-1 0,-1 1 0,1-1 0,-1-1 0,0 1 0,1-2 0,-1 1 0,0-1 0,0 0 0,0-1 0,0 0 0,1-1 0,-1 1 0,1-2 0,-1 1 0,1-1 0,0 0 0,0-1 0,0 0 0,0-1 0,-8-5 0,10 6 0,1 0 0,-1 1 0,1-2 0,0 1 0,1 0 0,-1-1 0,1 0 0,0 0 0,0-1 0,0 1 0,1-1 0,0 1 0,-3-8 0,2 0 0,0 0 0,1 0 0,1-1 0,0 1 0,0-17 0,2 18 0,0 0 0,1 0 0,0 0 0,1 1 0,1-1 0,0 0 0,0 1 0,1 0 0,0 0 0,1 0 0,8-13 0,9-12 0,49-60 0,-35 51 0,-20 23 0,1 1 0,38-36 0,-49 51 0,1 1 0,0-1 0,0 2 0,1-1 0,0 1 0,0 0 0,0 0 0,0 1 0,0 0 0,1 1 0,-1 0 0,1 0 0,11 0 0,-8 1 0,1 1 0,0 0 0,-1 1 0,1 0 0,0 1 0,-1 1 0,0 0 0,0 1 0,0 0 0,22 11 0,-27-11 0,-1 0 0,0 0 0,0 0 0,0 1 0,-1 0 0,1 0 0,-1 1 0,0 0 0,-1-1 0,1 2 0,-1-1 0,0 0 0,-1 1 0,0 0 0,0 0 0,0 0 0,-1 0 0,0 0 0,2 13 0,-3-10 0,0-1 0,-1 1 0,0-1 0,0 1 0,-1-1 0,0 1 0,-1-1 0,0 0 0,-1 0 0,0 0 0,0 0 0,-1 0 0,0 0 0,-6 10 0,-4 5 0,-1-1 0,-1-1 0,-1 0 0,-1-1 0,-1-1 0,0-1 0,-2 0 0,0-2 0,-1 0 0,-1-1 0,0-2 0,-1 0 0,-1-2 0,0 0 0,0-2 0,-1-1 0,0 0 0,-1-3 0,0 0 0,-45 4 0,54-11 0,0 0 0,0-2 0,0 0 0,-29-9 0,20 6 0,21 4 0,-1 0 0,1 0 0,-1-1 0,1 1 0,0-1 0,0-1 0,0 1 0,0-1 0,1 0 0,0 0 0,-1-1 0,2 0 0,-1 1 0,0-2 0,-4-5 0,4 2 0,0 0 0,1 0 0,-1 0 0,2-1 0,-1 1 0,1-1 0,1 0 0,0 0 0,-1-14 0,2 4 0,0 0 0,2 0 0,0 0 0,1 0 0,2 0 0,0 0 0,0 1 0,2-1 0,15-32 0,-7 27 0,1 1 0,1 1 0,1 1 0,2 0 0,21-20 0,-31 33 0,0 0 0,0 1 0,0 0 0,1 1 0,0 0 0,1 1 0,-1 0 0,1 1 0,1 0 0,16-5 0,-23 8 0,0 1 0,1 0 0,-1 1 0,0-1 0,0 1 0,1 0 0,-1 0 0,0 1 0,0-1 0,0 1 0,1 0 0,-1 1 0,0-1 0,0 1 0,0 0 0,-1 0 0,1 1 0,0-1 0,-1 1 0,0 0 0,1 0 0,-1 1 0,-1-1 0,1 1 0,0 0 0,3 4 0,-1 2 0,0 0 0,0 0 0,-1 1 0,0-1 0,-1 1 0,0 0 0,-1 0 0,0 1 0,0-1 0,-2 1 0,1-1 0,-1 1 0,-1 0 0,0-1 0,-1 1 0,-3 16 0,-2 7 0,-2-1 0,-1 0 0,-2 0 0,-17 38 0,12-33 0,-2 0 0,-2-1 0,-1-1 0,-2-1 0,-35 43 0,44-65 0,-1 0 0,-1-1 0,0-1 0,-1 0 0,0-1 0,-1-1 0,0-1 0,-23 9 0,14-8 0,-1-1 0,0-2 0,0 0 0,-1-2 0,-32 2 0,8-7 0,0-3 0,0-2 0,0-2 0,-53-15 0,-1 1 0,98 19 0,-14-1 0,1-2 0,-44-14 0,62 17 0,0 1 0,0-1 0,0 1 0,0-1 0,0-1 0,1 1 0,-1 0 0,1-1 0,-1 0 0,1 0 0,0 0 0,0 0 0,0 0 0,1 0 0,-1-1 0,1 0 0,0 1 0,0-1 0,0 0 0,0 0 0,0 0 0,-1-7 0,3 9 0,0 0 0,0 0 0,0 0 0,0 0 0,0 0 0,0 0 0,1 0 0,-1 0 0,1 0 0,-1 1 0,1-1 0,0 0 0,0 0 0,0 0 0,0 1 0,0-1 0,0 1 0,0-1 0,0 0 0,1 1 0,-1 0 0,1-1 0,-1 1 0,1 0 0,-1 0 0,1 0 0,0 0 0,-1 0 0,1 0 0,3-1 0,6-1 0,0 0 0,0 0 0,1 1 0,13-1 0,-3 0 0,-3 0 0,12-2 0,1-2 0,-1 0 0,44-17 0,17-10 0,21-9 0,92-38 0,-37 17 0,-162 61 0,57-20 0,-58 21 0,-1 1 0,1 0 0,1 0 0,-1 1 0,0-1 0,0 1 0,0 0 0,0 0 0,0 1 0,8 1 0,-12-2 0,0 0 0,0 0 0,0 1 0,0-1 0,-1 0 0,1 1 0,0-1 0,0 1 0,0-1 0,0 1 0,0-1 0,0 1 0,-1-1 0,1 1 0,0 0 0,-1 0 0,1-1 0,0 1 0,-1 0 0,1 0 0,-1 0 0,1 0 0,-1-1 0,0 1 0,1 2 0,-1-2 0,0 1 0,0-1 0,0 1 0,-1-1 0,1 0 0,0 1 0,-1-1 0,1 1 0,-1-1 0,0 0 0,1 1 0,-1-1 0,0 0 0,0 0 0,-1 2 0,-3 2 0,0 0 0,0 0 0,-1 0 0,0-1 0,0 1 0,-8 3 0,-8 1 0,-1 0 0,0-2 0,0-1 0,-47 7 0,-1 0 0,16-2 0,1-2 0,-1-3 0,0-2 0,-1-2 0,-81-9 0,27-6 0,28 2 0,-132 0 0,188 12 0,0 1 0,0 1 0,1 1 0,0 1 0,0 1 0,0 2 0,1 0 0,0 2 0,-32 17 0,27-8 0,-38 30 0,41-28 0,-45 27 0,61-42 0,0-1 0,0 0 0,-1-1 0,0 0 0,0-1 0,0 0 0,0-1 0,-17 2 0,12-3 0,-51 2 0,62-3 0,-1 0 0,0-1 0,1 1 0,-1-1 0,1 0 0,-1-1 0,1 1 0,-9-5 0,13 6 0,0-1 0,0 1 0,0 0 0,1-1 0,-1 1 0,0-1 0,1 1 0,-1-1 0,0 0 0,1 1 0,-1-1 0,0 0 0,1 1 0,-1-1 0,1 0 0,-1 0 0,1 1 0,0-1 0,-1 0 0,1 0 0,0 0 0,0 0 0,-1 0 0,1 1 0,0-1 0,0 0 0,0 0 0,0 0 0,0-1 0,1 0 0,0 0 0,0 0 0,0 0 0,0 0 0,0 0 0,0 1 0,1-1 0,-1 1 0,1-1 0,-1 1 0,1-1 0,2-1 0,3-2 0,0 1 0,0-1 0,1 1 0,0 0 0,11-3 0,75-17 0,-49 14 0,0-2 0,78-32 0,62-54 0,28-13 0,-200 105 0,0 1 0,0 1 0,18-4 0,-28 7 0,0 1 0,0-1 0,0 1 0,0-1 0,0 1 0,0 0 0,1 0 0,-1 0 0,0 1 0,0-1 0,0 1 0,0 0 0,0 0 0,0 0 0,0 0 0,0 0 0,-1 1 0,1-1 0,0 1 0,2 2 0,-4-3 0,-1 0 0,1 0 0,-1 0 0,1-1 0,-1 1 0,0 0 0,1 0 0,-1 0 0,0 0 0,0 0 0,0 0 0,0 0 0,0-1 0,0 1 0,0 0 0,0 0 0,0 0 0,0 0 0,0 0 0,-1 0 0,1 0 0,0 0 0,-1-1 0,1 1 0,0 0 0,-1 0 0,1 0 0,-1-1 0,0 1 0,1 0 0,-1-1 0,1 1 0,-1 0 0,0-1 0,0 1 0,1-1 0,-1 1 0,0-1 0,0 1 0,-1 0 0,-42 24 0,35-21 0,-23 11 0,0-1 0,-1-2 0,0-1 0,-1-2 0,-41 7 0,48-12 0,-1-1 0,1-1 0,-1-2 0,0-1 0,0 0 0,1-3 0,-30-6 0,-10-10 0,42 11 0,-38-7 0,54 14 0,-10 0 0,0-2 0,0 0 0,1-1 0,-32-14 0,45 17 0,1-1 0,-1 0 0,0 0 0,1 0 0,0-1 0,-1 0 0,1 1 0,1-1 0,-1-1 0,1 1 0,-1 0 0,1-1 0,0 0 0,1 0 0,-1 0 0,1 0 0,0 0 0,0 0 0,1-1 0,0 1 0,-1-7 0,-2-27 0,2 0 0,4-53 0,1 28 0,-1 11 0,3 1 0,3 1 0,14-56 0,-5 53 0,-11 38 0,0 1 0,-2 0 0,0-1 0,-1 0 0,2-16 0,-5 27 0,0 1 0,0 0 0,-1 0 0,1 0 0,-1 0 0,0-1 0,0 1 0,0 0 0,-1 0 0,1 1 0,-1-1 0,0 0 0,0 0 0,0 1 0,-1-1 0,1 1 0,-1 0 0,0 0 0,0 0 0,0 0 0,0 0 0,0 1 0,-1-1 0,-4-2 0,2 2 0,0 0 0,-1 0 0,0 1 0,1-1 0,-1 1 0,0 1 0,0-1 0,0 1 0,0 1 0,-11-1 0,14 1 0,-1 0 0,0 1 0,1-1 0,-1 1 0,0 0 0,1 1 0,-1-1 0,1 1 0,-1 0 0,1 0 0,0 0 0,0 0 0,0 1 0,0-1 0,0 1 0,-6 7 0,4-3 0,1 0 0,0 1 0,1 0 0,-1 0 0,1 0 0,1 1 0,-4 10 0,-14 67 0,16-59 0,-61 361 0,53-304 0,-16 91 0,28-168 0,-1 1 0,0 0 0,-1 0 0,1-1 0,-1 0 0,-1 1 0,-5 9 0,8-16 0,0 1 0,-1 0 0,1 0 0,0 0 0,-1-1 0,0 1 0,1 0 0,-1-1 0,0 0 0,0 1 0,0-1 0,1 0 0,-1 0 0,-1 0 0,1 0 0,0 0 0,0-1 0,0 1 0,0 0 0,0-1 0,-1 0 0,1 1 0,0-1 0,0 0 0,-1 0 0,1-1 0,0 1 0,0 0 0,-5-2 0,5 1 0,1 1 0,-1-1 0,0 0 0,1 0 0,-1 0 0,1 0 0,-1 0 0,1 0 0,-1 0 0,1 0 0,0-1 0,0 1 0,-1-1 0,1 1 0,0-1 0,0 1 0,1-1 0,-1 0 0,0 1 0,0-1 0,1 0 0,-1 1 0,1-1 0,0 0 0,-1 0 0,1 0 0,0 0 0,0 1 0,0-1 0,0 0 0,0 0 0,1 0 0,-1 1 0,0-1 0,1 0 0,0 0 0,-1 1 0,1-1 0,0 0 0,0 1 0,0-1 0,0 1 0,0-1 0,0 1 0,0-1 0,0 1 0,1 0 0,-1-1 0,1 1 0,-1 0 0,1 0 0,-1 0 0,3 0 0,13-7 0,1 2 0,0 0 0,0 1 0,1 1 0,-1 1 0,25-2 0,47-9 0,-86 13 0,-1 0 0,1 0 0,0 0 0,-1-1 0,1 1 0,-1-1 0,1 0 0,-1 0 0,0 0 0,0-1 0,0 1 0,0-1 0,0 1 0,0-1 0,3-6 0,-5 7 0,1-1 0,-1 1 0,0-1 0,-1 1 0,1-1 0,0 1 0,-1-1 0,1 0 0,-1 1 0,0-1 0,0 0 0,0 0 0,0 1 0,-1-1 0,1 0 0,-1 1 0,1-1 0,-1 1 0,0-1 0,0 1 0,0-1 0,0 1 0,-3-5 0,-14-20 0,-2 1 0,0 0 0,-1 2 0,-30-27 0,-20-22 0,-189-225-524,-55-61-260,-287-369 488,576 693 296,3-1 0,0-1 0,3-1 0,1-1 0,-19-58 0,-65-242 1061,37 119-518,-71-276-543,32 105 0,56 230 0,-45-175 0,85 289-1365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79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107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Decoding Intelligence: A Deep Dive into GPTs and LLMs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94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a journey exploring Generative Pre-trained Transformers (GPTs) and Large Language Models (LLMs). This decodes their architecture, applications, and ethical considerations. Discover how LLMs are transforming industries and reshaping the future of artificial intelligence. 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5C5801-0431-F00C-308C-55841AF080F5}"/>
                  </a:ext>
                </a:extLst>
              </p14:cNvPr>
              <p14:cNvContentPartPr/>
              <p14:nvPr/>
            </p14:nvContentPartPr>
            <p14:xfrm>
              <a:off x="12740558" y="7756323"/>
              <a:ext cx="1298880" cy="23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5C5801-0431-F00C-308C-55841AF080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86558" y="7648683"/>
                <a:ext cx="14065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B36453-987D-8060-4913-7989DE63FED3}"/>
                  </a:ext>
                </a:extLst>
              </p14:cNvPr>
              <p14:cNvContentPartPr/>
              <p14:nvPr/>
            </p14:nvContentPartPr>
            <p14:xfrm>
              <a:off x="13927838" y="774984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B36453-987D-8060-4913-7989DE63FE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74198" y="76422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34EBB4-374A-E930-5173-C883170B7044}"/>
                  </a:ext>
                </a:extLst>
              </p14:cNvPr>
              <p14:cNvContentPartPr/>
              <p14:nvPr/>
            </p14:nvContentPartPr>
            <p14:xfrm>
              <a:off x="13509158" y="7749843"/>
              <a:ext cx="419400" cy="48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34EBB4-374A-E930-5173-C883170B70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55158" y="7642203"/>
                <a:ext cx="52704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6534AB-6F89-B6F2-07E5-7F1183D9A9DF}"/>
                  </a:ext>
                </a:extLst>
              </p14:cNvPr>
              <p14:cNvContentPartPr/>
              <p14:nvPr/>
            </p14:nvContentPartPr>
            <p14:xfrm>
              <a:off x="13637678" y="789487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6534AB-6F89-B6F2-07E5-7F1183D9A9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83678" y="77868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192AAB-B3DB-AD7E-3374-19D07DDA9163}"/>
                  </a:ext>
                </a:extLst>
              </p14:cNvPr>
              <p14:cNvContentPartPr/>
              <p14:nvPr/>
            </p14:nvContentPartPr>
            <p14:xfrm>
              <a:off x="13637678" y="789487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192AAB-B3DB-AD7E-3374-19D07DDA91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83678" y="77868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248B34-EFB9-01C3-3254-4716121D72F8}"/>
                  </a:ext>
                </a:extLst>
              </p14:cNvPr>
              <p14:cNvContentPartPr/>
              <p14:nvPr/>
            </p14:nvContentPartPr>
            <p14:xfrm>
              <a:off x="4783118" y="3106510"/>
              <a:ext cx="9461160" cy="486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248B34-EFB9-01C3-3254-4716121D72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29118" y="2998870"/>
                <a:ext cx="9568800" cy="50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197B9E-346E-518A-8318-E6C14CCE0006}"/>
                  </a:ext>
                </a:extLst>
              </p14:cNvPr>
              <p14:cNvContentPartPr/>
              <p14:nvPr/>
            </p14:nvContentPartPr>
            <p14:xfrm>
              <a:off x="12686558" y="7521910"/>
              <a:ext cx="1776960" cy="61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197B9E-346E-518A-8318-E6C14CCE00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23558" y="7459270"/>
                <a:ext cx="190260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E7A698F-8CFE-B9C1-F4BC-BBBA2DFB4FDF}"/>
                  </a:ext>
                </a:extLst>
              </p14:cNvPr>
              <p14:cNvContentPartPr/>
              <p14:nvPr/>
            </p14:nvContentPartPr>
            <p14:xfrm>
              <a:off x="12861518" y="7783630"/>
              <a:ext cx="1352520" cy="27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E7A698F-8CFE-B9C1-F4BC-BBBA2DFB4F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98518" y="7720990"/>
                <a:ext cx="1478160" cy="40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4323"/>
            <a:ext cx="129915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Unveiling the Architecture: How LLMs Function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15558"/>
            <a:ext cx="31015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Transformer Networks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144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networks are the core of LLMs. They process information in parallel.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15558"/>
            <a:ext cx="31131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Attention Mechanisms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1144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Attention mechanisms enable contextual understanding. This helps the model focus on relevant parts of the input.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94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use pre-training and fine-tuning to learn from massive datasets. BERT uses bidirectional training for deeper context.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7DE45A-2722-0EB6-E8BB-82F213E63B2A}"/>
                  </a:ext>
                </a:extLst>
              </p14:cNvPr>
              <p14:cNvContentPartPr/>
              <p14:nvPr/>
            </p14:nvContentPartPr>
            <p14:xfrm>
              <a:off x="12244838" y="6512883"/>
              <a:ext cx="2195640" cy="162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7DE45A-2722-0EB6-E8BB-82F213E63B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82198" y="6449883"/>
                <a:ext cx="2321280" cy="175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762000"/>
            <a:ext cx="7643813" cy="140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GPTs in Action: Real-World Applications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527340"/>
            <a:ext cx="535781" cy="535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0188" y="2616994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Content Generation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00188" y="3097173"/>
            <a:ext cx="6893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writing, translation, and summarization tasks.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" y="3906203"/>
            <a:ext cx="535781" cy="5357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0188" y="3995857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Virtual Assistants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00188" y="4476036"/>
            <a:ext cx="6893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customer service and engagement through chatbots.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4" y="5285065"/>
            <a:ext cx="535781" cy="5357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0188" y="5374719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Generation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00188" y="5854898"/>
            <a:ext cx="6893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Assists developers with code completion and debugging.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0094" y="6438900"/>
            <a:ext cx="764381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GPTs power applications like Jasper.ai, which generated 70,000+ articles in its first two years. They are revolutionizing content creation across various industries.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768072"/>
            <a:ext cx="7626667" cy="2134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LLM Capabilities: Beyond Text Generation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666" y="3227427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3040" y="3301841"/>
            <a:ext cx="297346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Semantic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3040" y="4143137"/>
            <a:ext cx="29734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Grasps the meaning behind language with accuracy.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493" y="3227427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867" y="3301841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Reasoning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867" y="3787497"/>
            <a:ext cx="29734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Tackles complex tasks requiring reasoning abilities.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666" y="5270302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3040" y="5344716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Few-shot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3040" y="5830372"/>
            <a:ext cx="6922294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to new tasks with minimal data inputs.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666" y="6421041"/>
            <a:ext cx="7626667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exhibit capabilities beyond simple text generation. GPT-3 can solve math problems requiring multi-step reasoning, showcasing advanced intelligence.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604123"/>
            <a:ext cx="760761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Considerations: Navigating the Challenges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1" y="2373987"/>
            <a:ext cx="1097518" cy="13169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917" y="2593419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Bias and Fairness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94917" y="3085267"/>
            <a:ext cx="618089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Mitigating discriminatory outputs from biased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91" y="3690938"/>
            <a:ext cx="1097518" cy="131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917" y="3910370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Misinformation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94917" y="4402217"/>
            <a:ext cx="618089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Combating malicious use cases and fake news.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91" y="5007888"/>
            <a:ext cx="1097518" cy="131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917" y="5227320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 and Security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94917" y="5719167"/>
            <a:ext cx="618089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sensitive information.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68191" y="6571774"/>
            <a:ext cx="7607618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Ethical considerations are crucial in LLM development. ProPublica found biased risk scores in criminal justice algorithms, highlighting the need for fairness.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1523"/>
            <a:ext cx="7658100" cy="2089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 and Future Directions: What's Next for LLMs?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9350" y="3159443"/>
            <a:ext cx="3722965" cy="1933813"/>
          </a:xfrm>
          <a:prstGeom prst="roundRect">
            <a:avLst>
              <a:gd name="adj" fmla="val 46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9139" y="3379232"/>
            <a:ext cx="278618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49139" y="3854768"/>
            <a:ext cx="3283387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computational costs is key for wider adoption.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485" y="3159443"/>
            <a:ext cx="3722965" cy="1933813"/>
          </a:xfrm>
          <a:prstGeom prst="roundRect">
            <a:avLst>
              <a:gd name="adj" fmla="val 46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274" y="3379232"/>
            <a:ext cx="278618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Explainability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4274" y="3854768"/>
            <a:ext cx="3283387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model decisions to build trust and improve transparency.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9350" y="5305425"/>
            <a:ext cx="7658100" cy="125468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9139" y="5525214"/>
            <a:ext cx="278618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Reasoning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49139" y="6000750"/>
            <a:ext cx="721852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general knowledge and common sense.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29350" y="6798826"/>
            <a:ext cx="76581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directions focus on overcoming limitations. Google's LaMDA focuses on dialogue applications, showcasing specialized LLM development.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5DC836-F75E-E9B6-B4BD-61CBD5B58740}"/>
                  </a:ext>
                </a:extLst>
              </p14:cNvPr>
              <p14:cNvContentPartPr/>
              <p14:nvPr/>
            </p14:nvContentPartPr>
            <p14:xfrm>
              <a:off x="12675398" y="7737603"/>
              <a:ext cx="1834200" cy="406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5DC836-F75E-E9B6-B4BD-61CBD5B587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2758" y="7674963"/>
                <a:ext cx="1959840" cy="53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509" y="692467"/>
            <a:ext cx="7779782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LLMs vs. Traditional AI: A Comparative Analysis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387703" y="2263735"/>
            <a:ext cx="22860" cy="4430435"/>
          </a:xfrm>
          <a:prstGeom prst="roundRect">
            <a:avLst>
              <a:gd name="adj" fmla="val 35807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584097" y="2471499"/>
            <a:ext cx="584597" cy="22860"/>
          </a:xfrm>
          <a:prstGeom prst="roundRect">
            <a:avLst>
              <a:gd name="adj" fmla="val 35807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168450" y="2263735"/>
            <a:ext cx="438507" cy="43850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34172" y="2291120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362230" y="2330648"/>
            <a:ext cx="255793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Requirements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362230" y="2767251"/>
            <a:ext cx="658606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leverage unsupervised learning on massive datasets.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84097" y="3676531"/>
            <a:ext cx="584597" cy="22860"/>
          </a:xfrm>
          <a:prstGeom prst="roundRect">
            <a:avLst>
              <a:gd name="adj" fmla="val 35807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168450" y="3468767"/>
            <a:ext cx="438507" cy="43850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34172" y="3496151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362230" y="3535680"/>
            <a:ext cx="255793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362230" y="3972282"/>
            <a:ext cx="658606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AI uses supervised learning, while LLMs use unsupervised.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84097" y="4881563"/>
            <a:ext cx="584597" cy="22860"/>
          </a:xfrm>
          <a:prstGeom prst="roundRect">
            <a:avLst>
              <a:gd name="adj" fmla="val 35807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168450" y="4673798"/>
            <a:ext cx="438507" cy="43850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34172" y="4701183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362230" y="4740712"/>
            <a:ext cx="255793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Unstructured Data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362230" y="5177314"/>
            <a:ext cx="658606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have a higher ability to handle unstructured data.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584097" y="6086594"/>
            <a:ext cx="584597" cy="22860"/>
          </a:xfrm>
          <a:prstGeom prst="roundRect">
            <a:avLst>
              <a:gd name="adj" fmla="val 358078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6168450" y="5878830"/>
            <a:ext cx="438507" cy="43850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34172" y="5906214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362230" y="5945743"/>
            <a:ext cx="255793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362230" y="6382345"/>
            <a:ext cx="658606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demonstrate better generalization capabilities.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168509" y="6913364"/>
            <a:ext cx="7779782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differ significantly from traditional AI. They showcase better generalization capabilities.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D12F190-8331-B447-38F4-D4962EBE4610}"/>
                  </a:ext>
                </a:extLst>
              </p14:cNvPr>
              <p14:cNvContentPartPr/>
              <p14:nvPr/>
            </p14:nvContentPartPr>
            <p14:xfrm>
              <a:off x="12793838" y="7786923"/>
              <a:ext cx="1625400" cy="346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D12F190-8331-B447-38F4-D4962EBE46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0838" y="7723923"/>
                <a:ext cx="1751040" cy="47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6356" y="13489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Members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232297" y="27683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 Sai Kalyan - 2210030343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232296" y="3290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 Rajakeerthana - 2210030240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232295" y="38064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G. Lohith Kumar - 2210030223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DC2BFF-3BF8-192C-D26B-BC6CC9381751}"/>
                  </a:ext>
                </a:extLst>
              </p14:cNvPr>
              <p14:cNvContentPartPr/>
              <p14:nvPr/>
            </p14:nvContentPartPr>
            <p14:xfrm>
              <a:off x="7375838" y="4932843"/>
              <a:ext cx="7118280" cy="314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DC2BFF-3BF8-192C-D26B-BC6CC93817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2838" y="4869843"/>
                <a:ext cx="7243920" cy="326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445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Rajakeerthana pabbathi</cp:lastModifiedBy>
  <cp:revision>3</cp:revision>
  <dcterms:created xsi:type="dcterms:W3CDTF">2025-04-30T12:54:25Z</dcterms:created>
  <dcterms:modified xsi:type="dcterms:W3CDTF">2025-04-30T13:04:49Z</dcterms:modified>
</cp:coreProperties>
</file>